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30"/>
  </p:notesMasterIdLst>
  <p:sldIdLst>
    <p:sldId id="314" r:id="rId3"/>
    <p:sldId id="256" r:id="rId4"/>
    <p:sldId id="258" r:id="rId5"/>
    <p:sldId id="309" r:id="rId6"/>
    <p:sldId id="311" r:id="rId7"/>
    <p:sldId id="310" r:id="rId8"/>
    <p:sldId id="260" r:id="rId9"/>
    <p:sldId id="316" r:id="rId10"/>
    <p:sldId id="317" r:id="rId11"/>
    <p:sldId id="318" r:id="rId12"/>
    <p:sldId id="319" r:id="rId13"/>
    <p:sldId id="320" r:id="rId14"/>
    <p:sldId id="321" r:id="rId15"/>
    <p:sldId id="322" r:id="rId16"/>
    <p:sldId id="323" r:id="rId17"/>
    <p:sldId id="324" r:id="rId18"/>
    <p:sldId id="325" r:id="rId19"/>
    <p:sldId id="326" r:id="rId20"/>
    <p:sldId id="327" r:id="rId21"/>
    <p:sldId id="328" r:id="rId22"/>
    <p:sldId id="329" r:id="rId23"/>
    <p:sldId id="330" r:id="rId24"/>
    <p:sldId id="331" r:id="rId25"/>
    <p:sldId id="332" r:id="rId26"/>
    <p:sldId id="286" r:id="rId27"/>
    <p:sldId id="281" r:id="rId28"/>
    <p:sldId id="308" r:id="rId29"/>
  </p:sldIdLst>
  <p:sldSz cx="9144000" cy="5143500" type="screen16x9"/>
  <p:notesSz cx="6858000" cy="9144000"/>
  <p:embeddedFontLst>
    <p:embeddedFont>
      <p:font typeface="Bebas Neue" panose="020B0606020202050201" pitchFamily="34" charset="0"/>
      <p:regular r:id="rId31"/>
    </p:embeddedFont>
    <p:embeddedFont>
      <p:font typeface="Proxima Nova" panose="020B0604020202020204" charset="0"/>
      <p:regular r:id="rId32"/>
      <p:bold r:id="rId33"/>
      <p:italic r:id="rId34"/>
      <p:boldItalic r:id="rId35"/>
    </p:embeddedFont>
    <p:embeddedFont>
      <p:font typeface="Proxima Nova Semibold" panose="020B0604020202020204" charset="0"/>
      <p:regular r:id="rId36"/>
      <p:bold r:id="rId37"/>
      <p:boldItalic r:id="rId38"/>
    </p:embeddedFont>
    <p:embeddedFont>
      <p:font typeface="Roboto" panose="02000000000000000000" pitchFamily="2" charset="0"/>
      <p:regular r:id="rId39"/>
      <p:bold r:id="rId40"/>
      <p:italic r:id="rId41"/>
      <p:boldItalic r:id="rId42"/>
    </p:embeddedFont>
    <p:embeddedFont>
      <p:font typeface="Rozha One" panose="020B0604020202020204" charset="0"/>
      <p:regular r:id="rId43"/>
    </p:embeddedFont>
    <p:embeddedFont>
      <p:font typeface="Work Sans" pitchFamily="2"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3784006-7E42-4802-85FA-3FA99D241F90}" v="105" dt="2024-03-04T17:02:44.225"/>
  </p1510:revLst>
</p1510:revInfo>
</file>

<file path=ppt/tableStyles.xml><?xml version="1.0" encoding="utf-8"?>
<a:tblStyleLst xmlns:a="http://schemas.openxmlformats.org/drawingml/2006/main" def="{BF2AF85A-960C-44D2-AE6B-ACF80D26DF66}">
  <a:tblStyle styleId="{BF2AF85A-960C-44D2-AE6B-ACF80D26DF6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6732" autoAdjust="0"/>
  </p:normalViewPr>
  <p:slideViewPr>
    <p:cSldViewPr snapToGrid="0">
      <p:cViewPr varScale="1">
        <p:scale>
          <a:sx n="164" d="100"/>
          <a:sy n="164" d="100"/>
        </p:scale>
        <p:origin x="1700" y="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9.fntdata"/><Relationship Id="rId21" Type="http://schemas.openxmlformats.org/officeDocument/2006/relationships/slide" Target="slides/slide19.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microsoft.com/office/2015/10/relationships/revisionInfo" Target="revisionInfo.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fntdata"/><Relationship Id="rId44" Type="http://schemas.openxmlformats.org/officeDocument/2006/relationships/font" Target="fonts/font14.fntdata"/><Relationship Id="rId52"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6.fntdata"/><Relationship Id="rId4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ff Morgan" userId="d64ffa7a261033aa" providerId="LiveId" clId="{A3784006-7E42-4802-85FA-3FA99D241F90}"/>
    <pc:docChg chg="undo custSel addSld delSld modSld sldOrd modMainMaster">
      <pc:chgData name="Jeff Morgan" userId="d64ffa7a261033aa" providerId="LiveId" clId="{A3784006-7E42-4802-85FA-3FA99D241F90}" dt="2024-03-04T17:04:08.270" v="4383" actId="478"/>
      <pc:docMkLst>
        <pc:docMk/>
      </pc:docMkLst>
      <pc:sldChg chg="modSp mod modTransition setBg modNotesTx">
        <pc:chgData name="Jeff Morgan" userId="d64ffa7a261033aa" providerId="LiveId" clId="{A3784006-7E42-4802-85FA-3FA99D241F90}" dt="2024-03-03T19:54:11.926" v="4143"/>
        <pc:sldMkLst>
          <pc:docMk/>
          <pc:sldMk cId="0" sldId="256"/>
        </pc:sldMkLst>
        <pc:spChg chg="mod">
          <ac:chgData name="Jeff Morgan" userId="d64ffa7a261033aa" providerId="LiveId" clId="{A3784006-7E42-4802-85FA-3FA99D241F90}" dt="2024-03-01T04:49:11.623" v="3984" actId="1076"/>
          <ac:spMkLst>
            <pc:docMk/>
            <pc:sldMk cId="0" sldId="256"/>
            <ac:spMk id="1157" creationId="{00000000-0000-0000-0000-000000000000}"/>
          </ac:spMkLst>
        </pc:spChg>
        <pc:spChg chg="mod">
          <ac:chgData name="Jeff Morgan" userId="d64ffa7a261033aa" providerId="LiveId" clId="{A3784006-7E42-4802-85FA-3FA99D241F90}" dt="2024-02-28T01:17:11.455" v="553" actId="20577"/>
          <ac:spMkLst>
            <pc:docMk/>
            <pc:sldMk cId="0" sldId="256"/>
            <ac:spMk id="1158" creationId="{00000000-0000-0000-0000-000000000000}"/>
          </ac:spMkLst>
        </pc:spChg>
      </pc:sldChg>
      <pc:sldChg chg="del ord modTransition modNotes">
        <pc:chgData name="Jeff Morgan" userId="d64ffa7a261033aa" providerId="LiveId" clId="{A3784006-7E42-4802-85FA-3FA99D241F90}" dt="2024-03-04T16:53:48.419" v="4368" actId="47"/>
        <pc:sldMkLst>
          <pc:docMk/>
          <pc:sldMk cId="0" sldId="257"/>
        </pc:sldMkLst>
      </pc:sldChg>
      <pc:sldChg chg="modSp mod modTransition modAnim modNotesTx">
        <pc:chgData name="Jeff Morgan" userId="d64ffa7a261033aa" providerId="LiveId" clId="{A3784006-7E42-4802-85FA-3FA99D241F90}" dt="2024-03-03T20:05:21.148" v="4152"/>
        <pc:sldMkLst>
          <pc:docMk/>
          <pc:sldMk cId="0" sldId="258"/>
        </pc:sldMkLst>
        <pc:spChg chg="mod">
          <ac:chgData name="Jeff Morgan" userId="d64ffa7a261033aa" providerId="LiveId" clId="{A3784006-7E42-4802-85FA-3FA99D241F90}" dt="2024-02-28T01:10:04.098" v="238" actId="20577"/>
          <ac:spMkLst>
            <pc:docMk/>
            <pc:sldMk cId="0" sldId="258"/>
            <ac:spMk id="1321" creationId="{00000000-0000-0000-0000-000000000000}"/>
          </ac:spMkLst>
        </pc:spChg>
        <pc:spChg chg="mod">
          <ac:chgData name="Jeff Morgan" userId="d64ffa7a261033aa" providerId="LiveId" clId="{A3784006-7E42-4802-85FA-3FA99D241F90}" dt="2024-03-01T04:50:27.358" v="4013" actId="1076"/>
          <ac:spMkLst>
            <pc:docMk/>
            <pc:sldMk cId="0" sldId="258"/>
            <ac:spMk id="1323" creationId="{00000000-0000-0000-0000-000000000000}"/>
          </ac:spMkLst>
        </pc:spChg>
        <pc:spChg chg="mod">
          <ac:chgData name="Jeff Morgan" userId="d64ffa7a261033aa" providerId="LiveId" clId="{A3784006-7E42-4802-85FA-3FA99D241F90}" dt="2024-02-29T04:08:42.922" v="1024" actId="20577"/>
          <ac:spMkLst>
            <pc:docMk/>
            <pc:sldMk cId="0" sldId="258"/>
            <ac:spMk id="1324" creationId="{00000000-0000-0000-0000-000000000000}"/>
          </ac:spMkLst>
        </pc:spChg>
        <pc:spChg chg="mod">
          <ac:chgData name="Jeff Morgan" userId="d64ffa7a261033aa" providerId="LiveId" clId="{A3784006-7E42-4802-85FA-3FA99D241F90}" dt="2024-02-28T01:12:55.921" v="387" actId="14100"/>
          <ac:spMkLst>
            <pc:docMk/>
            <pc:sldMk cId="0" sldId="258"/>
            <ac:spMk id="1326" creationId="{00000000-0000-0000-0000-000000000000}"/>
          </ac:spMkLst>
        </pc:spChg>
        <pc:spChg chg="mod">
          <ac:chgData name="Jeff Morgan" userId="d64ffa7a261033aa" providerId="LiveId" clId="{A3784006-7E42-4802-85FA-3FA99D241F90}" dt="2024-03-03T19:54:45.147" v="4148" actId="1076"/>
          <ac:spMkLst>
            <pc:docMk/>
            <pc:sldMk cId="0" sldId="258"/>
            <ac:spMk id="1327" creationId="{00000000-0000-0000-0000-000000000000}"/>
          </ac:spMkLst>
        </pc:spChg>
        <pc:spChg chg="mod">
          <ac:chgData name="Jeff Morgan" userId="d64ffa7a261033aa" providerId="LiveId" clId="{A3784006-7E42-4802-85FA-3FA99D241F90}" dt="2024-03-03T19:54:45.147" v="4148" actId="1076"/>
          <ac:spMkLst>
            <pc:docMk/>
            <pc:sldMk cId="0" sldId="258"/>
            <ac:spMk id="1328" creationId="{00000000-0000-0000-0000-000000000000}"/>
          </ac:spMkLst>
        </pc:spChg>
        <pc:spChg chg="mod">
          <ac:chgData name="Jeff Morgan" userId="d64ffa7a261033aa" providerId="LiveId" clId="{A3784006-7E42-4802-85FA-3FA99D241F90}" dt="2024-03-03T19:54:45.147" v="4148" actId="1076"/>
          <ac:spMkLst>
            <pc:docMk/>
            <pc:sldMk cId="0" sldId="258"/>
            <ac:spMk id="1329" creationId="{00000000-0000-0000-0000-000000000000}"/>
          </ac:spMkLst>
        </pc:spChg>
        <pc:spChg chg="mod">
          <ac:chgData name="Jeff Morgan" userId="d64ffa7a261033aa" providerId="LiveId" clId="{A3784006-7E42-4802-85FA-3FA99D241F90}" dt="2024-02-28T01:10:35.611" v="262" actId="20577"/>
          <ac:spMkLst>
            <pc:docMk/>
            <pc:sldMk cId="0" sldId="258"/>
            <ac:spMk id="1330" creationId="{00000000-0000-0000-0000-000000000000}"/>
          </ac:spMkLst>
        </pc:spChg>
        <pc:spChg chg="mod">
          <ac:chgData name="Jeff Morgan" userId="d64ffa7a261033aa" providerId="LiveId" clId="{A3784006-7E42-4802-85FA-3FA99D241F90}" dt="2024-02-28T01:15:44.989" v="545" actId="20577"/>
          <ac:spMkLst>
            <pc:docMk/>
            <pc:sldMk cId="0" sldId="258"/>
            <ac:spMk id="1332" creationId="{00000000-0000-0000-0000-000000000000}"/>
          </ac:spMkLst>
        </pc:spChg>
      </pc:sldChg>
      <pc:sldChg chg="del modTransition">
        <pc:chgData name="Jeff Morgan" userId="d64ffa7a261033aa" providerId="LiveId" clId="{A3784006-7E42-4802-85FA-3FA99D241F90}" dt="2024-03-04T16:53:48.419" v="4368" actId="47"/>
        <pc:sldMkLst>
          <pc:docMk/>
          <pc:sldMk cId="0" sldId="259"/>
        </pc:sldMkLst>
      </pc:sldChg>
      <pc:sldChg chg="addSp delSp modSp mod ord modTransition modNotes modNotesTx">
        <pc:chgData name="Jeff Morgan" userId="d64ffa7a261033aa" providerId="LiveId" clId="{A3784006-7E42-4802-85FA-3FA99D241F90}" dt="2024-03-03T19:54:11.926" v="4143"/>
        <pc:sldMkLst>
          <pc:docMk/>
          <pc:sldMk cId="0" sldId="260"/>
        </pc:sldMkLst>
        <pc:spChg chg="mod">
          <ac:chgData name="Jeff Morgan" userId="d64ffa7a261033aa" providerId="LiveId" clId="{A3784006-7E42-4802-85FA-3FA99D241F90}" dt="2024-02-29T04:07:59.007" v="1011" actId="20577"/>
          <ac:spMkLst>
            <pc:docMk/>
            <pc:sldMk cId="0" sldId="260"/>
            <ac:spMk id="1420" creationId="{00000000-0000-0000-0000-000000000000}"/>
          </ac:spMkLst>
        </pc:spChg>
        <pc:spChg chg="mod">
          <ac:chgData name="Jeff Morgan" userId="d64ffa7a261033aa" providerId="LiveId" clId="{A3784006-7E42-4802-85FA-3FA99D241F90}" dt="2024-03-01T02:40:55.513" v="1974" actId="20577"/>
          <ac:spMkLst>
            <pc:docMk/>
            <pc:sldMk cId="0" sldId="260"/>
            <ac:spMk id="1421" creationId="{00000000-0000-0000-0000-000000000000}"/>
          </ac:spMkLst>
        </pc:spChg>
        <pc:grpChg chg="del">
          <ac:chgData name="Jeff Morgan" userId="d64ffa7a261033aa" providerId="LiveId" clId="{A3784006-7E42-4802-85FA-3FA99D241F90}" dt="2024-02-28T02:26:59.725" v="727" actId="478"/>
          <ac:grpSpMkLst>
            <pc:docMk/>
            <pc:sldMk cId="0" sldId="260"/>
            <ac:grpSpMk id="1422" creationId="{00000000-0000-0000-0000-000000000000}"/>
          </ac:grpSpMkLst>
        </pc:grpChg>
        <pc:grpChg chg="mod">
          <ac:chgData name="Jeff Morgan" userId="d64ffa7a261033aa" providerId="LiveId" clId="{A3784006-7E42-4802-85FA-3FA99D241F90}" dt="2024-02-29T03:58:12.110" v="933" actId="1076"/>
          <ac:grpSpMkLst>
            <pc:docMk/>
            <pc:sldMk cId="0" sldId="260"/>
            <ac:grpSpMk id="1449" creationId="{00000000-0000-0000-0000-000000000000}"/>
          </ac:grpSpMkLst>
        </pc:grpChg>
        <pc:picChg chg="add del mod">
          <ac:chgData name="Jeff Morgan" userId="d64ffa7a261033aa" providerId="LiveId" clId="{A3784006-7E42-4802-85FA-3FA99D241F90}" dt="2024-02-28T02:23:35.223" v="725" actId="478"/>
          <ac:picMkLst>
            <pc:docMk/>
            <pc:sldMk cId="0" sldId="260"/>
            <ac:picMk id="3" creationId="{57B6343C-5DCC-9CC1-D9D0-28A5310BA50B}"/>
          </ac:picMkLst>
        </pc:picChg>
        <pc:picChg chg="add del mod">
          <ac:chgData name="Jeff Morgan" userId="d64ffa7a261033aa" providerId="LiveId" clId="{A3784006-7E42-4802-85FA-3FA99D241F90}" dt="2024-02-29T03:57:41.634" v="927" actId="478"/>
          <ac:picMkLst>
            <pc:docMk/>
            <pc:sldMk cId="0" sldId="260"/>
            <ac:picMk id="3" creationId="{A46352B5-E0B1-0425-928A-6D093B914BAD}"/>
          </ac:picMkLst>
        </pc:picChg>
        <pc:picChg chg="add del mod">
          <ac:chgData name="Jeff Morgan" userId="d64ffa7a261033aa" providerId="LiveId" clId="{A3784006-7E42-4802-85FA-3FA99D241F90}" dt="2024-02-28T23:24:29.371" v="848" actId="478"/>
          <ac:picMkLst>
            <pc:docMk/>
            <pc:sldMk cId="0" sldId="260"/>
            <ac:picMk id="5" creationId="{9C533D1C-373F-28F1-0103-F3A31B699600}"/>
          </ac:picMkLst>
        </pc:picChg>
        <pc:picChg chg="add del mod">
          <ac:chgData name="Jeff Morgan" userId="d64ffa7a261033aa" providerId="LiveId" clId="{A3784006-7E42-4802-85FA-3FA99D241F90}" dt="2024-03-01T00:40:35.586" v="1444" actId="478"/>
          <ac:picMkLst>
            <pc:docMk/>
            <pc:sldMk cId="0" sldId="260"/>
            <ac:picMk id="6" creationId="{888BE2AA-5FFD-15E0-7558-211D80D2688A}"/>
          </ac:picMkLst>
        </pc:picChg>
        <pc:picChg chg="add del mod">
          <ac:chgData name="Jeff Morgan" userId="d64ffa7a261033aa" providerId="LiveId" clId="{A3784006-7E42-4802-85FA-3FA99D241F90}" dt="2024-03-01T00:45:47.809" v="1454" actId="478"/>
          <ac:picMkLst>
            <pc:docMk/>
            <pc:sldMk cId="0" sldId="260"/>
            <ac:picMk id="8" creationId="{CC49F01C-634E-0221-CB4C-1077569E808C}"/>
          </ac:picMkLst>
        </pc:picChg>
        <pc:picChg chg="add mod">
          <ac:chgData name="Jeff Morgan" userId="d64ffa7a261033aa" providerId="LiveId" clId="{A3784006-7E42-4802-85FA-3FA99D241F90}" dt="2024-03-01T02:14:43.306" v="1492" actId="1076"/>
          <ac:picMkLst>
            <pc:docMk/>
            <pc:sldMk cId="0" sldId="260"/>
            <ac:picMk id="10" creationId="{4DECD447-99FE-5651-7125-2E3A42FDD688}"/>
          </ac:picMkLst>
        </pc:picChg>
      </pc:sldChg>
      <pc:sldChg chg="modSp mod ord modTransition modNotes">
        <pc:chgData name="Jeff Morgan" userId="d64ffa7a261033aa" providerId="LiveId" clId="{A3784006-7E42-4802-85FA-3FA99D241F90}" dt="2024-03-03T19:54:11.926" v="4143"/>
        <pc:sldMkLst>
          <pc:docMk/>
          <pc:sldMk cId="0" sldId="261"/>
        </pc:sldMkLst>
        <pc:spChg chg="mod">
          <ac:chgData name="Jeff Morgan" userId="d64ffa7a261033aa" providerId="LiveId" clId="{A3784006-7E42-4802-85FA-3FA99D241F90}" dt="2024-03-01T02:44:35.365" v="2102" actId="20577"/>
          <ac:spMkLst>
            <pc:docMk/>
            <pc:sldMk cId="0" sldId="261"/>
            <ac:spMk id="1520" creationId="{00000000-0000-0000-0000-000000000000}"/>
          </ac:spMkLst>
        </pc:spChg>
      </pc:sldChg>
      <pc:sldChg chg="del modTransition">
        <pc:chgData name="Jeff Morgan" userId="d64ffa7a261033aa" providerId="LiveId" clId="{A3784006-7E42-4802-85FA-3FA99D241F90}" dt="2024-03-04T16:53:48.419" v="4368" actId="47"/>
        <pc:sldMkLst>
          <pc:docMk/>
          <pc:sldMk cId="0" sldId="262"/>
        </pc:sldMkLst>
      </pc:sldChg>
      <pc:sldChg chg="del modTransition">
        <pc:chgData name="Jeff Morgan" userId="d64ffa7a261033aa" providerId="LiveId" clId="{A3784006-7E42-4802-85FA-3FA99D241F90}" dt="2024-03-04T16:53:48.419" v="4368" actId="47"/>
        <pc:sldMkLst>
          <pc:docMk/>
          <pc:sldMk cId="0" sldId="263"/>
        </pc:sldMkLst>
      </pc:sldChg>
      <pc:sldChg chg="del modTransition">
        <pc:chgData name="Jeff Morgan" userId="d64ffa7a261033aa" providerId="LiveId" clId="{A3784006-7E42-4802-85FA-3FA99D241F90}" dt="2024-03-04T16:53:48.419" v="4368" actId="47"/>
        <pc:sldMkLst>
          <pc:docMk/>
          <pc:sldMk cId="0" sldId="264"/>
        </pc:sldMkLst>
      </pc:sldChg>
      <pc:sldChg chg="del modTransition">
        <pc:chgData name="Jeff Morgan" userId="d64ffa7a261033aa" providerId="LiveId" clId="{A3784006-7E42-4802-85FA-3FA99D241F90}" dt="2024-03-04T16:53:48.419" v="4368" actId="47"/>
        <pc:sldMkLst>
          <pc:docMk/>
          <pc:sldMk cId="0" sldId="265"/>
        </pc:sldMkLst>
      </pc:sldChg>
      <pc:sldChg chg="del modTransition">
        <pc:chgData name="Jeff Morgan" userId="d64ffa7a261033aa" providerId="LiveId" clId="{A3784006-7E42-4802-85FA-3FA99D241F90}" dt="2024-03-04T16:53:48.419" v="4368" actId="47"/>
        <pc:sldMkLst>
          <pc:docMk/>
          <pc:sldMk cId="0" sldId="266"/>
        </pc:sldMkLst>
      </pc:sldChg>
      <pc:sldChg chg="del modTransition">
        <pc:chgData name="Jeff Morgan" userId="d64ffa7a261033aa" providerId="LiveId" clId="{A3784006-7E42-4802-85FA-3FA99D241F90}" dt="2024-03-04T16:53:48.419" v="4368" actId="47"/>
        <pc:sldMkLst>
          <pc:docMk/>
          <pc:sldMk cId="0" sldId="267"/>
        </pc:sldMkLst>
      </pc:sldChg>
      <pc:sldChg chg="del modTransition">
        <pc:chgData name="Jeff Morgan" userId="d64ffa7a261033aa" providerId="LiveId" clId="{A3784006-7E42-4802-85FA-3FA99D241F90}" dt="2024-03-04T16:53:48.419" v="4368" actId="47"/>
        <pc:sldMkLst>
          <pc:docMk/>
          <pc:sldMk cId="0" sldId="268"/>
        </pc:sldMkLst>
      </pc:sldChg>
      <pc:sldChg chg="del modTransition">
        <pc:chgData name="Jeff Morgan" userId="d64ffa7a261033aa" providerId="LiveId" clId="{A3784006-7E42-4802-85FA-3FA99D241F90}" dt="2024-03-04T16:53:48.419" v="4368" actId="47"/>
        <pc:sldMkLst>
          <pc:docMk/>
          <pc:sldMk cId="0" sldId="269"/>
        </pc:sldMkLst>
      </pc:sldChg>
      <pc:sldChg chg="del modTransition">
        <pc:chgData name="Jeff Morgan" userId="d64ffa7a261033aa" providerId="LiveId" clId="{A3784006-7E42-4802-85FA-3FA99D241F90}" dt="2024-03-04T16:53:48.419" v="4368" actId="47"/>
        <pc:sldMkLst>
          <pc:docMk/>
          <pc:sldMk cId="0" sldId="270"/>
        </pc:sldMkLst>
      </pc:sldChg>
      <pc:sldChg chg="del modTransition">
        <pc:chgData name="Jeff Morgan" userId="d64ffa7a261033aa" providerId="LiveId" clId="{A3784006-7E42-4802-85FA-3FA99D241F90}" dt="2024-03-04T16:53:48.419" v="4368" actId="47"/>
        <pc:sldMkLst>
          <pc:docMk/>
          <pc:sldMk cId="0" sldId="271"/>
        </pc:sldMkLst>
      </pc:sldChg>
      <pc:sldChg chg="del modTransition">
        <pc:chgData name="Jeff Morgan" userId="d64ffa7a261033aa" providerId="LiveId" clId="{A3784006-7E42-4802-85FA-3FA99D241F90}" dt="2024-03-04T16:53:48.419" v="4368" actId="47"/>
        <pc:sldMkLst>
          <pc:docMk/>
          <pc:sldMk cId="0" sldId="272"/>
        </pc:sldMkLst>
      </pc:sldChg>
      <pc:sldChg chg="del modTransition">
        <pc:chgData name="Jeff Morgan" userId="d64ffa7a261033aa" providerId="LiveId" clId="{A3784006-7E42-4802-85FA-3FA99D241F90}" dt="2024-03-04T16:53:48.419" v="4368" actId="47"/>
        <pc:sldMkLst>
          <pc:docMk/>
          <pc:sldMk cId="0" sldId="273"/>
        </pc:sldMkLst>
      </pc:sldChg>
      <pc:sldChg chg="del modTransition">
        <pc:chgData name="Jeff Morgan" userId="d64ffa7a261033aa" providerId="LiveId" clId="{A3784006-7E42-4802-85FA-3FA99D241F90}" dt="2024-03-04T16:53:48.419" v="4368" actId="47"/>
        <pc:sldMkLst>
          <pc:docMk/>
          <pc:sldMk cId="0" sldId="274"/>
        </pc:sldMkLst>
      </pc:sldChg>
      <pc:sldChg chg="del modTransition">
        <pc:chgData name="Jeff Morgan" userId="d64ffa7a261033aa" providerId="LiveId" clId="{A3784006-7E42-4802-85FA-3FA99D241F90}" dt="2024-03-04T16:53:48.419" v="4368" actId="47"/>
        <pc:sldMkLst>
          <pc:docMk/>
          <pc:sldMk cId="0" sldId="275"/>
        </pc:sldMkLst>
      </pc:sldChg>
      <pc:sldChg chg="del modTransition">
        <pc:chgData name="Jeff Morgan" userId="d64ffa7a261033aa" providerId="LiveId" clId="{A3784006-7E42-4802-85FA-3FA99D241F90}" dt="2024-03-04T16:53:48.419" v="4368" actId="47"/>
        <pc:sldMkLst>
          <pc:docMk/>
          <pc:sldMk cId="0" sldId="276"/>
        </pc:sldMkLst>
      </pc:sldChg>
      <pc:sldChg chg="del modTransition setBg modNotes">
        <pc:chgData name="Jeff Morgan" userId="d64ffa7a261033aa" providerId="LiveId" clId="{A3784006-7E42-4802-85FA-3FA99D241F90}" dt="2024-03-04T16:53:48.419" v="4368" actId="47"/>
        <pc:sldMkLst>
          <pc:docMk/>
          <pc:sldMk cId="0" sldId="277"/>
        </pc:sldMkLst>
      </pc:sldChg>
      <pc:sldChg chg="del modTransition">
        <pc:chgData name="Jeff Morgan" userId="d64ffa7a261033aa" providerId="LiveId" clId="{A3784006-7E42-4802-85FA-3FA99D241F90}" dt="2024-03-04T16:53:48.419" v="4368" actId="47"/>
        <pc:sldMkLst>
          <pc:docMk/>
          <pc:sldMk cId="0" sldId="278"/>
        </pc:sldMkLst>
      </pc:sldChg>
      <pc:sldChg chg="del modTransition">
        <pc:chgData name="Jeff Morgan" userId="d64ffa7a261033aa" providerId="LiveId" clId="{A3784006-7E42-4802-85FA-3FA99D241F90}" dt="2024-03-04T16:53:48.419" v="4368" actId="47"/>
        <pc:sldMkLst>
          <pc:docMk/>
          <pc:sldMk cId="0" sldId="279"/>
        </pc:sldMkLst>
      </pc:sldChg>
      <pc:sldChg chg="del modTransition">
        <pc:chgData name="Jeff Morgan" userId="d64ffa7a261033aa" providerId="LiveId" clId="{A3784006-7E42-4802-85FA-3FA99D241F90}" dt="2024-03-04T16:53:48.419" v="4368" actId="47"/>
        <pc:sldMkLst>
          <pc:docMk/>
          <pc:sldMk cId="0" sldId="280"/>
        </pc:sldMkLst>
      </pc:sldChg>
      <pc:sldChg chg="modSp add del mod modTransition">
        <pc:chgData name="Jeff Morgan" userId="d64ffa7a261033aa" providerId="LiveId" clId="{A3784006-7E42-4802-85FA-3FA99D241F90}" dt="2024-03-04T16:54:28.806" v="4370" actId="14100"/>
        <pc:sldMkLst>
          <pc:docMk/>
          <pc:sldMk cId="0" sldId="281"/>
        </pc:sldMkLst>
        <pc:spChg chg="mod">
          <ac:chgData name="Jeff Morgan" userId="d64ffa7a261033aa" providerId="LiveId" clId="{A3784006-7E42-4802-85FA-3FA99D241F90}" dt="2024-03-04T16:54:28.806" v="4370" actId="14100"/>
          <ac:spMkLst>
            <pc:docMk/>
            <pc:sldMk cId="0" sldId="281"/>
            <ac:spMk id="2246" creationId="{00000000-0000-0000-0000-000000000000}"/>
          </ac:spMkLst>
        </pc:spChg>
      </pc:sldChg>
      <pc:sldChg chg="del modTransition">
        <pc:chgData name="Jeff Morgan" userId="d64ffa7a261033aa" providerId="LiveId" clId="{A3784006-7E42-4802-85FA-3FA99D241F90}" dt="2024-03-04T16:53:48.419" v="4368" actId="47"/>
        <pc:sldMkLst>
          <pc:docMk/>
          <pc:sldMk cId="0" sldId="282"/>
        </pc:sldMkLst>
      </pc:sldChg>
      <pc:sldChg chg="del modTransition">
        <pc:chgData name="Jeff Morgan" userId="d64ffa7a261033aa" providerId="LiveId" clId="{A3784006-7E42-4802-85FA-3FA99D241F90}" dt="2024-03-04T16:53:48.419" v="4368" actId="47"/>
        <pc:sldMkLst>
          <pc:docMk/>
          <pc:sldMk cId="0" sldId="283"/>
        </pc:sldMkLst>
      </pc:sldChg>
      <pc:sldChg chg="del modTransition">
        <pc:chgData name="Jeff Morgan" userId="d64ffa7a261033aa" providerId="LiveId" clId="{A3784006-7E42-4802-85FA-3FA99D241F90}" dt="2024-03-04T16:53:48.419" v="4368" actId="47"/>
        <pc:sldMkLst>
          <pc:docMk/>
          <pc:sldMk cId="0" sldId="284"/>
        </pc:sldMkLst>
      </pc:sldChg>
      <pc:sldChg chg="del modTransition">
        <pc:chgData name="Jeff Morgan" userId="d64ffa7a261033aa" providerId="LiveId" clId="{A3784006-7E42-4802-85FA-3FA99D241F90}" dt="2024-03-04T16:53:48.419" v="4368" actId="47"/>
        <pc:sldMkLst>
          <pc:docMk/>
          <pc:sldMk cId="0" sldId="285"/>
        </pc:sldMkLst>
      </pc:sldChg>
      <pc:sldChg chg="addSp delSp modSp mod ord modTransition modNotes">
        <pc:chgData name="Jeff Morgan" userId="d64ffa7a261033aa" providerId="LiveId" clId="{A3784006-7E42-4802-85FA-3FA99D241F90}" dt="2024-03-03T22:16:21.491" v="4348" actId="14100"/>
        <pc:sldMkLst>
          <pc:docMk/>
          <pc:sldMk cId="0" sldId="286"/>
        </pc:sldMkLst>
        <pc:spChg chg="add del mod">
          <ac:chgData name="Jeff Morgan" userId="d64ffa7a261033aa" providerId="LiveId" clId="{A3784006-7E42-4802-85FA-3FA99D241F90}" dt="2024-03-03T21:56:45.551" v="4182"/>
          <ac:spMkLst>
            <pc:docMk/>
            <pc:sldMk cId="0" sldId="286"/>
            <ac:spMk id="2" creationId="{A4724546-DCAD-D716-EC9C-F80DA2D23F82}"/>
          </ac:spMkLst>
        </pc:spChg>
        <pc:spChg chg="add del mod">
          <ac:chgData name="Jeff Morgan" userId="d64ffa7a261033aa" providerId="LiveId" clId="{A3784006-7E42-4802-85FA-3FA99D241F90}" dt="2024-03-03T21:56:59.229" v="4184" actId="478"/>
          <ac:spMkLst>
            <pc:docMk/>
            <pc:sldMk cId="0" sldId="286"/>
            <ac:spMk id="3" creationId="{591CBA24-DFE9-1832-76F1-CD8F91162A3A}"/>
          </ac:spMkLst>
        </pc:spChg>
        <pc:spChg chg="add del mod">
          <ac:chgData name="Jeff Morgan" userId="d64ffa7a261033aa" providerId="LiveId" clId="{A3784006-7E42-4802-85FA-3FA99D241F90}" dt="2024-03-01T02:52:48.241" v="2211" actId="22"/>
          <ac:spMkLst>
            <pc:docMk/>
            <pc:sldMk cId="0" sldId="286"/>
            <ac:spMk id="3" creationId="{89B0C841-DFBC-CFF0-AA3D-FBA3986185A8}"/>
          </ac:spMkLst>
        </pc:spChg>
        <pc:spChg chg="add del mod">
          <ac:chgData name="Jeff Morgan" userId="d64ffa7a261033aa" providerId="LiveId" clId="{A3784006-7E42-4802-85FA-3FA99D241F90}" dt="2024-03-03T21:56:45.550" v="4180" actId="478"/>
          <ac:spMkLst>
            <pc:docMk/>
            <pc:sldMk cId="0" sldId="286"/>
            <ac:spMk id="4" creationId="{AFF2DEDD-9D70-F433-3241-C73C2EE2BCE0}"/>
          </ac:spMkLst>
        </pc:spChg>
        <pc:spChg chg="add del mod">
          <ac:chgData name="Jeff Morgan" userId="d64ffa7a261033aa" providerId="LiveId" clId="{A3784006-7E42-4802-85FA-3FA99D241F90}" dt="2024-03-03T21:57:37.433" v="4191" actId="478"/>
          <ac:spMkLst>
            <pc:docMk/>
            <pc:sldMk cId="0" sldId="286"/>
            <ac:spMk id="6" creationId="{BB4BD732-E2CA-1FCE-1C08-28E54FAF6F27}"/>
          </ac:spMkLst>
        </pc:spChg>
        <pc:spChg chg="add mod">
          <ac:chgData name="Jeff Morgan" userId="d64ffa7a261033aa" providerId="LiveId" clId="{A3784006-7E42-4802-85FA-3FA99D241F90}" dt="2024-03-03T22:16:21.491" v="4348" actId="14100"/>
          <ac:spMkLst>
            <pc:docMk/>
            <pc:sldMk cId="0" sldId="286"/>
            <ac:spMk id="7" creationId="{E62C40F9-7DB0-95D3-5C49-70049054591A}"/>
          </ac:spMkLst>
        </pc:spChg>
        <pc:spChg chg="add mod">
          <ac:chgData name="Jeff Morgan" userId="d64ffa7a261033aa" providerId="LiveId" clId="{A3784006-7E42-4802-85FA-3FA99D241F90}" dt="2024-03-01T03:06:27.869" v="2298" actId="122"/>
          <ac:spMkLst>
            <pc:docMk/>
            <pc:sldMk cId="0" sldId="286"/>
            <ac:spMk id="12" creationId="{70F56FED-B5CB-D250-F606-5F34BB8E8294}"/>
          </ac:spMkLst>
        </pc:spChg>
        <pc:spChg chg="mod">
          <ac:chgData name="Jeff Morgan" userId="d64ffa7a261033aa" providerId="LiveId" clId="{A3784006-7E42-4802-85FA-3FA99D241F90}" dt="2024-03-01T02:53:17.606" v="2213" actId="14100"/>
          <ac:spMkLst>
            <pc:docMk/>
            <pc:sldMk cId="0" sldId="286"/>
            <ac:spMk id="3675" creationId="{00000000-0000-0000-0000-000000000000}"/>
          </ac:spMkLst>
        </pc:spChg>
        <pc:spChg chg="mod">
          <ac:chgData name="Jeff Morgan" userId="d64ffa7a261033aa" providerId="LiveId" clId="{A3784006-7E42-4802-85FA-3FA99D241F90}" dt="2024-03-01T02:53:27.180" v="2214" actId="1076"/>
          <ac:spMkLst>
            <pc:docMk/>
            <pc:sldMk cId="0" sldId="286"/>
            <ac:spMk id="3676" creationId="{00000000-0000-0000-0000-000000000000}"/>
          </ac:spMkLst>
        </pc:spChg>
        <pc:picChg chg="add mod">
          <ac:chgData name="Jeff Morgan" userId="d64ffa7a261033aa" providerId="LiveId" clId="{A3784006-7E42-4802-85FA-3FA99D241F90}" dt="2024-03-01T03:06:02.986" v="2290" actId="1076"/>
          <ac:picMkLst>
            <pc:docMk/>
            <pc:sldMk cId="0" sldId="286"/>
            <ac:picMk id="5" creationId="{82824047-CDD1-1975-8F39-62112D21B5B5}"/>
          </ac:picMkLst>
        </pc:picChg>
        <pc:picChg chg="add del mod">
          <ac:chgData name="Jeff Morgan" userId="d64ffa7a261033aa" providerId="LiveId" clId="{A3784006-7E42-4802-85FA-3FA99D241F90}" dt="2024-03-01T02:58:46.853" v="2226" actId="478"/>
          <ac:picMkLst>
            <pc:docMk/>
            <pc:sldMk cId="0" sldId="286"/>
            <ac:picMk id="7" creationId="{46B74ECB-619C-466D-924A-FE78A277F16B}"/>
          </ac:picMkLst>
        </pc:picChg>
        <pc:picChg chg="add del mod">
          <ac:chgData name="Jeff Morgan" userId="d64ffa7a261033aa" providerId="LiveId" clId="{A3784006-7E42-4802-85FA-3FA99D241F90}" dt="2024-03-01T02:59:34.365" v="2232" actId="478"/>
          <ac:picMkLst>
            <pc:docMk/>
            <pc:sldMk cId="0" sldId="286"/>
            <ac:picMk id="9" creationId="{9D5AFB72-8083-C008-B892-153B0333045B}"/>
          </ac:picMkLst>
        </pc:picChg>
        <pc:picChg chg="add mod">
          <ac:chgData name="Jeff Morgan" userId="d64ffa7a261033aa" providerId="LiveId" clId="{A3784006-7E42-4802-85FA-3FA99D241F90}" dt="2024-03-01T03:06:02.986" v="2290" actId="1076"/>
          <ac:picMkLst>
            <pc:docMk/>
            <pc:sldMk cId="0" sldId="286"/>
            <ac:picMk id="11" creationId="{4C8C45A5-F614-43AF-3763-7740C976AD9E}"/>
          </ac:picMkLst>
        </pc:picChg>
      </pc:sldChg>
      <pc:sldChg chg="del modTransition">
        <pc:chgData name="Jeff Morgan" userId="d64ffa7a261033aa" providerId="LiveId" clId="{A3784006-7E42-4802-85FA-3FA99D241F90}" dt="2024-03-04T16:53:48.419" v="4368" actId="47"/>
        <pc:sldMkLst>
          <pc:docMk/>
          <pc:sldMk cId="0" sldId="287"/>
        </pc:sldMkLst>
      </pc:sldChg>
      <pc:sldChg chg="del modTransition">
        <pc:chgData name="Jeff Morgan" userId="d64ffa7a261033aa" providerId="LiveId" clId="{A3784006-7E42-4802-85FA-3FA99D241F90}" dt="2024-03-04T16:53:48.419" v="4368" actId="47"/>
        <pc:sldMkLst>
          <pc:docMk/>
          <pc:sldMk cId="0" sldId="288"/>
        </pc:sldMkLst>
      </pc:sldChg>
      <pc:sldChg chg="del modTransition">
        <pc:chgData name="Jeff Morgan" userId="d64ffa7a261033aa" providerId="LiveId" clId="{A3784006-7E42-4802-85FA-3FA99D241F90}" dt="2024-03-04T16:53:48.419" v="4368" actId="47"/>
        <pc:sldMkLst>
          <pc:docMk/>
          <pc:sldMk cId="0" sldId="289"/>
        </pc:sldMkLst>
      </pc:sldChg>
      <pc:sldChg chg="del modTransition">
        <pc:chgData name="Jeff Morgan" userId="d64ffa7a261033aa" providerId="LiveId" clId="{A3784006-7E42-4802-85FA-3FA99D241F90}" dt="2024-03-04T16:53:48.419" v="4368" actId="47"/>
        <pc:sldMkLst>
          <pc:docMk/>
          <pc:sldMk cId="0" sldId="290"/>
        </pc:sldMkLst>
      </pc:sldChg>
      <pc:sldChg chg="del modTransition setBg modNotes">
        <pc:chgData name="Jeff Morgan" userId="d64ffa7a261033aa" providerId="LiveId" clId="{A3784006-7E42-4802-85FA-3FA99D241F90}" dt="2024-03-04T16:53:48.419" v="4368" actId="47"/>
        <pc:sldMkLst>
          <pc:docMk/>
          <pc:sldMk cId="0" sldId="291"/>
        </pc:sldMkLst>
      </pc:sldChg>
      <pc:sldChg chg="del modTransition setBg modNotes">
        <pc:chgData name="Jeff Morgan" userId="d64ffa7a261033aa" providerId="LiveId" clId="{A3784006-7E42-4802-85FA-3FA99D241F90}" dt="2024-03-04T16:53:48.419" v="4368" actId="47"/>
        <pc:sldMkLst>
          <pc:docMk/>
          <pc:sldMk cId="0" sldId="292"/>
        </pc:sldMkLst>
      </pc:sldChg>
      <pc:sldChg chg="del modTransition setBg modNotes">
        <pc:chgData name="Jeff Morgan" userId="d64ffa7a261033aa" providerId="LiveId" clId="{A3784006-7E42-4802-85FA-3FA99D241F90}" dt="2024-03-04T16:53:48.419" v="4368" actId="47"/>
        <pc:sldMkLst>
          <pc:docMk/>
          <pc:sldMk cId="0" sldId="293"/>
        </pc:sldMkLst>
      </pc:sldChg>
      <pc:sldChg chg="del modTransition setBg modNotes">
        <pc:chgData name="Jeff Morgan" userId="d64ffa7a261033aa" providerId="LiveId" clId="{A3784006-7E42-4802-85FA-3FA99D241F90}" dt="2024-03-04T16:53:48.419" v="4368" actId="47"/>
        <pc:sldMkLst>
          <pc:docMk/>
          <pc:sldMk cId="0" sldId="294"/>
        </pc:sldMkLst>
      </pc:sldChg>
      <pc:sldChg chg="del modTransition setBg modNotes">
        <pc:chgData name="Jeff Morgan" userId="d64ffa7a261033aa" providerId="LiveId" clId="{A3784006-7E42-4802-85FA-3FA99D241F90}" dt="2024-03-04T16:53:48.419" v="4368" actId="47"/>
        <pc:sldMkLst>
          <pc:docMk/>
          <pc:sldMk cId="0" sldId="295"/>
        </pc:sldMkLst>
      </pc:sldChg>
      <pc:sldChg chg="del modTransition">
        <pc:chgData name="Jeff Morgan" userId="d64ffa7a261033aa" providerId="LiveId" clId="{A3784006-7E42-4802-85FA-3FA99D241F90}" dt="2024-03-04T16:53:48.419" v="4368" actId="47"/>
        <pc:sldMkLst>
          <pc:docMk/>
          <pc:sldMk cId="0" sldId="296"/>
        </pc:sldMkLst>
      </pc:sldChg>
      <pc:sldChg chg="del modTransition">
        <pc:chgData name="Jeff Morgan" userId="d64ffa7a261033aa" providerId="LiveId" clId="{A3784006-7E42-4802-85FA-3FA99D241F90}" dt="2024-03-04T16:53:48.419" v="4368" actId="47"/>
        <pc:sldMkLst>
          <pc:docMk/>
          <pc:sldMk cId="0" sldId="297"/>
        </pc:sldMkLst>
      </pc:sldChg>
      <pc:sldChg chg="del modTransition">
        <pc:chgData name="Jeff Morgan" userId="d64ffa7a261033aa" providerId="LiveId" clId="{A3784006-7E42-4802-85FA-3FA99D241F90}" dt="2024-03-04T16:53:48.419" v="4368" actId="47"/>
        <pc:sldMkLst>
          <pc:docMk/>
          <pc:sldMk cId="0" sldId="298"/>
        </pc:sldMkLst>
      </pc:sldChg>
      <pc:sldChg chg="del modTransition">
        <pc:chgData name="Jeff Morgan" userId="d64ffa7a261033aa" providerId="LiveId" clId="{A3784006-7E42-4802-85FA-3FA99D241F90}" dt="2024-03-04T16:53:48.419" v="4368" actId="47"/>
        <pc:sldMkLst>
          <pc:docMk/>
          <pc:sldMk cId="0" sldId="299"/>
        </pc:sldMkLst>
      </pc:sldChg>
      <pc:sldChg chg="del modTransition">
        <pc:chgData name="Jeff Morgan" userId="d64ffa7a261033aa" providerId="LiveId" clId="{A3784006-7E42-4802-85FA-3FA99D241F90}" dt="2024-03-04T16:53:48.419" v="4368" actId="47"/>
        <pc:sldMkLst>
          <pc:docMk/>
          <pc:sldMk cId="0" sldId="300"/>
        </pc:sldMkLst>
      </pc:sldChg>
      <pc:sldChg chg="del modTransition setBg modNotes">
        <pc:chgData name="Jeff Morgan" userId="d64ffa7a261033aa" providerId="LiveId" clId="{A3784006-7E42-4802-85FA-3FA99D241F90}" dt="2024-03-04T16:53:48.419" v="4368" actId="47"/>
        <pc:sldMkLst>
          <pc:docMk/>
          <pc:sldMk cId="0" sldId="301"/>
        </pc:sldMkLst>
      </pc:sldChg>
      <pc:sldChg chg="del modTransition">
        <pc:chgData name="Jeff Morgan" userId="d64ffa7a261033aa" providerId="LiveId" clId="{A3784006-7E42-4802-85FA-3FA99D241F90}" dt="2024-03-04T16:53:48.419" v="4368" actId="47"/>
        <pc:sldMkLst>
          <pc:docMk/>
          <pc:sldMk cId="0" sldId="302"/>
        </pc:sldMkLst>
      </pc:sldChg>
      <pc:sldChg chg="del modTransition setBg modNotes">
        <pc:chgData name="Jeff Morgan" userId="d64ffa7a261033aa" providerId="LiveId" clId="{A3784006-7E42-4802-85FA-3FA99D241F90}" dt="2024-03-04T16:53:48.419" v="4368" actId="47"/>
        <pc:sldMkLst>
          <pc:docMk/>
          <pc:sldMk cId="0" sldId="303"/>
        </pc:sldMkLst>
      </pc:sldChg>
      <pc:sldChg chg="del modTransition setBg modNotes">
        <pc:chgData name="Jeff Morgan" userId="d64ffa7a261033aa" providerId="LiveId" clId="{A3784006-7E42-4802-85FA-3FA99D241F90}" dt="2024-03-04T16:53:48.419" v="4368" actId="47"/>
        <pc:sldMkLst>
          <pc:docMk/>
          <pc:sldMk cId="0" sldId="304"/>
        </pc:sldMkLst>
      </pc:sldChg>
      <pc:sldChg chg="del modTransition setBg modNotes">
        <pc:chgData name="Jeff Morgan" userId="d64ffa7a261033aa" providerId="LiveId" clId="{A3784006-7E42-4802-85FA-3FA99D241F90}" dt="2024-03-04T16:53:48.419" v="4368" actId="47"/>
        <pc:sldMkLst>
          <pc:docMk/>
          <pc:sldMk cId="0" sldId="305"/>
        </pc:sldMkLst>
      </pc:sldChg>
      <pc:sldChg chg="del modTransition setBg modNotes">
        <pc:chgData name="Jeff Morgan" userId="d64ffa7a261033aa" providerId="LiveId" clId="{A3784006-7E42-4802-85FA-3FA99D241F90}" dt="2024-03-04T16:53:48.419" v="4368" actId="47"/>
        <pc:sldMkLst>
          <pc:docMk/>
          <pc:sldMk cId="0" sldId="306"/>
        </pc:sldMkLst>
      </pc:sldChg>
      <pc:sldChg chg="del modTransition setBg modNotes">
        <pc:chgData name="Jeff Morgan" userId="d64ffa7a261033aa" providerId="LiveId" clId="{A3784006-7E42-4802-85FA-3FA99D241F90}" dt="2024-03-04T16:53:48.419" v="4368" actId="47"/>
        <pc:sldMkLst>
          <pc:docMk/>
          <pc:sldMk cId="0" sldId="307"/>
        </pc:sldMkLst>
      </pc:sldChg>
      <pc:sldChg chg="modTransition setBg modNotes">
        <pc:chgData name="Jeff Morgan" userId="d64ffa7a261033aa" providerId="LiveId" clId="{A3784006-7E42-4802-85FA-3FA99D241F90}" dt="2024-03-03T19:54:11.926" v="4143"/>
        <pc:sldMkLst>
          <pc:docMk/>
          <pc:sldMk cId="0" sldId="308"/>
        </pc:sldMkLst>
      </pc:sldChg>
      <pc:sldChg chg="addSp delSp modSp add mod ord modTransition modAnim modNotesTx">
        <pc:chgData name="Jeff Morgan" userId="d64ffa7a261033aa" providerId="LiveId" clId="{A3784006-7E42-4802-85FA-3FA99D241F90}" dt="2024-03-03T19:54:11.926" v="4143"/>
        <pc:sldMkLst>
          <pc:docMk/>
          <pc:sldMk cId="120097303" sldId="309"/>
        </pc:sldMkLst>
        <pc:spChg chg="mod">
          <ac:chgData name="Jeff Morgan" userId="d64ffa7a261033aa" providerId="LiveId" clId="{A3784006-7E42-4802-85FA-3FA99D241F90}" dt="2024-03-01T02:24:49.988" v="1697" actId="6549"/>
          <ac:spMkLst>
            <pc:docMk/>
            <pc:sldMk cId="120097303" sldId="309"/>
            <ac:spMk id="1421" creationId="{F2BD1174-0DA8-4314-8F92-EB7BE8CA43B9}"/>
          </ac:spMkLst>
        </pc:spChg>
        <pc:picChg chg="del">
          <ac:chgData name="Jeff Morgan" userId="d64ffa7a261033aa" providerId="LiveId" clId="{A3784006-7E42-4802-85FA-3FA99D241F90}" dt="2024-03-01T01:16:17.904" v="1464" actId="478"/>
          <ac:picMkLst>
            <pc:docMk/>
            <pc:sldMk cId="120097303" sldId="309"/>
            <ac:picMk id="3" creationId="{8EF3EBDE-B3AA-E6BA-390C-F6E59413B37A}"/>
          </ac:picMkLst>
        </pc:picChg>
        <pc:picChg chg="add del mod modCrop">
          <ac:chgData name="Jeff Morgan" userId="d64ffa7a261033aa" providerId="LiveId" clId="{A3784006-7E42-4802-85FA-3FA99D241F90}" dt="2024-03-01T01:59:33.665" v="1483" actId="478"/>
          <ac:picMkLst>
            <pc:docMk/>
            <pc:sldMk cId="120097303" sldId="309"/>
            <ac:picMk id="4" creationId="{F3136839-8246-FECA-9B50-2473D06B9177}"/>
          </ac:picMkLst>
        </pc:picChg>
        <pc:picChg chg="add mod">
          <ac:chgData name="Jeff Morgan" userId="d64ffa7a261033aa" providerId="LiveId" clId="{A3784006-7E42-4802-85FA-3FA99D241F90}" dt="2024-03-02T00:17:55.990" v="4136" actId="1076"/>
          <ac:picMkLst>
            <pc:docMk/>
            <pc:sldMk cId="120097303" sldId="309"/>
            <ac:picMk id="6" creationId="{9D907957-402E-33A9-EAB7-D605AD5274B9}"/>
          </ac:picMkLst>
        </pc:picChg>
      </pc:sldChg>
      <pc:sldChg chg="modSp add mod ord modTransition modAnim modNotesTx">
        <pc:chgData name="Jeff Morgan" userId="d64ffa7a261033aa" providerId="LiveId" clId="{A3784006-7E42-4802-85FA-3FA99D241F90}" dt="2024-03-03T20:09:40.771" v="4162"/>
        <pc:sldMkLst>
          <pc:docMk/>
          <pc:sldMk cId="3851815237" sldId="310"/>
        </pc:sldMkLst>
        <pc:spChg chg="mod">
          <ac:chgData name="Jeff Morgan" userId="d64ffa7a261033aa" providerId="LiveId" clId="{A3784006-7E42-4802-85FA-3FA99D241F90}" dt="2024-02-29T04:16:14.532" v="1400" actId="20577"/>
          <ac:spMkLst>
            <pc:docMk/>
            <pc:sldMk cId="3851815237" sldId="310"/>
            <ac:spMk id="1420" creationId="{26840AC1-80DD-1BBD-4302-9FC1B21B81A5}"/>
          </ac:spMkLst>
        </pc:spChg>
        <pc:spChg chg="mod">
          <ac:chgData name="Jeff Morgan" userId="d64ffa7a261033aa" providerId="LiveId" clId="{A3784006-7E42-4802-85FA-3FA99D241F90}" dt="2024-02-29T04:18:21.115" v="1408" actId="207"/>
          <ac:spMkLst>
            <pc:docMk/>
            <pc:sldMk cId="3851815237" sldId="310"/>
            <ac:spMk id="1421" creationId="{93A901D3-84EA-53A9-4BE5-198B1E03574D}"/>
          </ac:spMkLst>
        </pc:spChg>
        <pc:grpChg chg="mod">
          <ac:chgData name="Jeff Morgan" userId="d64ffa7a261033aa" providerId="LiveId" clId="{A3784006-7E42-4802-85FA-3FA99D241F90}" dt="2024-02-29T04:14:56.122" v="1347" actId="1076"/>
          <ac:grpSpMkLst>
            <pc:docMk/>
            <pc:sldMk cId="3851815237" sldId="310"/>
            <ac:grpSpMk id="1449" creationId="{E98CF752-7527-9497-0068-FF539E44B924}"/>
          </ac:grpSpMkLst>
        </pc:grpChg>
        <pc:picChg chg="mod">
          <ac:chgData name="Jeff Morgan" userId="d64ffa7a261033aa" providerId="LiveId" clId="{A3784006-7E42-4802-85FA-3FA99D241F90}" dt="2024-03-03T20:09:12.099" v="4159" actId="1076"/>
          <ac:picMkLst>
            <pc:docMk/>
            <pc:sldMk cId="3851815237" sldId="310"/>
            <ac:picMk id="3" creationId="{BD028FDF-8E5E-7684-5F63-57649F012AC3}"/>
          </ac:picMkLst>
        </pc:picChg>
      </pc:sldChg>
      <pc:sldChg chg="addSp delSp modSp add mod modTransition modAnim modNotesTx">
        <pc:chgData name="Jeff Morgan" userId="d64ffa7a261033aa" providerId="LiveId" clId="{A3784006-7E42-4802-85FA-3FA99D241F90}" dt="2024-03-03T20:07:16.088" v="4156" actId="20577"/>
        <pc:sldMkLst>
          <pc:docMk/>
          <pc:sldMk cId="734039701" sldId="311"/>
        </pc:sldMkLst>
        <pc:spChg chg="add mod">
          <ac:chgData name="Jeff Morgan" userId="d64ffa7a261033aa" providerId="LiveId" clId="{A3784006-7E42-4802-85FA-3FA99D241F90}" dt="2024-03-01T02:39:22.601" v="1956" actId="255"/>
          <ac:spMkLst>
            <pc:docMk/>
            <pc:sldMk cId="734039701" sldId="311"/>
            <ac:spMk id="4" creationId="{7F37D9AE-83E0-EBF1-5B38-6B82779722E6}"/>
          </ac:spMkLst>
        </pc:spChg>
        <pc:spChg chg="add del">
          <ac:chgData name="Jeff Morgan" userId="d64ffa7a261033aa" providerId="LiveId" clId="{A3784006-7E42-4802-85FA-3FA99D241F90}" dt="2024-03-01T04:10:36.649" v="2302" actId="22"/>
          <ac:spMkLst>
            <pc:docMk/>
            <pc:sldMk cId="734039701" sldId="311"/>
            <ac:spMk id="7" creationId="{C354A719-7EE9-B60B-69EB-F4F1295EE760}"/>
          </ac:spMkLst>
        </pc:spChg>
        <pc:spChg chg="mod">
          <ac:chgData name="Jeff Morgan" userId="d64ffa7a261033aa" providerId="LiveId" clId="{A3784006-7E42-4802-85FA-3FA99D241F90}" dt="2024-03-01T02:39:48.627" v="1961" actId="20577"/>
          <ac:spMkLst>
            <pc:docMk/>
            <pc:sldMk cId="734039701" sldId="311"/>
            <ac:spMk id="1420" creationId="{D4EE95D0-CCE9-41BB-CA37-B33ACD8FFCD2}"/>
          </ac:spMkLst>
        </pc:spChg>
        <pc:spChg chg="mod">
          <ac:chgData name="Jeff Morgan" userId="d64ffa7a261033aa" providerId="LiveId" clId="{A3784006-7E42-4802-85FA-3FA99D241F90}" dt="2024-03-03T20:07:16.088" v="4156" actId="20577"/>
          <ac:spMkLst>
            <pc:docMk/>
            <pc:sldMk cId="734039701" sldId="311"/>
            <ac:spMk id="1421" creationId="{C0C7086F-3947-5F33-1760-CD005CA7C6FA}"/>
          </ac:spMkLst>
        </pc:spChg>
        <pc:picChg chg="add mod modCrop">
          <ac:chgData name="Jeff Morgan" userId="d64ffa7a261033aa" providerId="LiveId" clId="{A3784006-7E42-4802-85FA-3FA99D241F90}" dt="2024-03-01T02:28:04.585" v="1723" actId="732"/>
          <ac:picMkLst>
            <pc:docMk/>
            <pc:sldMk cId="734039701" sldId="311"/>
            <ac:picMk id="3" creationId="{D279EF82-BFCB-E5B3-FEA9-B496AAE371EF}"/>
          </ac:picMkLst>
        </pc:picChg>
        <pc:picChg chg="del">
          <ac:chgData name="Jeff Morgan" userId="d64ffa7a261033aa" providerId="LiveId" clId="{A3784006-7E42-4802-85FA-3FA99D241F90}" dt="2024-03-01T02:21:38.656" v="1568" actId="478"/>
          <ac:picMkLst>
            <pc:docMk/>
            <pc:sldMk cId="734039701" sldId="311"/>
            <ac:picMk id="6" creationId="{52071169-F3FA-4494-466B-3C9D7089FD15}"/>
          </ac:picMkLst>
        </pc:picChg>
      </pc:sldChg>
      <pc:sldChg chg="modSp add del mod ord modTransition">
        <pc:chgData name="Jeff Morgan" userId="d64ffa7a261033aa" providerId="LiveId" clId="{A3784006-7E42-4802-85FA-3FA99D241F90}" dt="2024-03-04T16:27:01.377" v="4350" actId="2696"/>
        <pc:sldMkLst>
          <pc:docMk/>
          <pc:sldMk cId="4003396754" sldId="312"/>
        </pc:sldMkLst>
        <pc:spChg chg="mod">
          <ac:chgData name="Jeff Morgan" userId="d64ffa7a261033aa" providerId="LiveId" clId="{A3784006-7E42-4802-85FA-3FA99D241F90}" dt="2024-03-01T04:53:37.837" v="4093" actId="20577"/>
          <ac:spMkLst>
            <pc:docMk/>
            <pc:sldMk cId="4003396754" sldId="312"/>
            <ac:spMk id="1205" creationId="{709F1060-38D2-97E8-313F-CC373C67AC7A}"/>
          </ac:spMkLst>
        </pc:spChg>
      </pc:sldChg>
      <pc:sldChg chg="modSp add del mod ord modTransition">
        <pc:chgData name="Jeff Morgan" userId="d64ffa7a261033aa" providerId="LiveId" clId="{A3784006-7E42-4802-85FA-3FA99D241F90}" dt="2024-03-04T16:27:01.377" v="4350" actId="2696"/>
        <pc:sldMkLst>
          <pc:docMk/>
          <pc:sldMk cId="2873075043" sldId="313"/>
        </pc:sldMkLst>
        <pc:spChg chg="mod">
          <ac:chgData name="Jeff Morgan" userId="d64ffa7a261033aa" providerId="LiveId" clId="{A3784006-7E42-4802-85FA-3FA99D241F90}" dt="2024-03-01T04:53:32.198" v="4090" actId="20577"/>
          <ac:spMkLst>
            <pc:docMk/>
            <pc:sldMk cId="2873075043" sldId="313"/>
            <ac:spMk id="1205" creationId="{1AAED3DE-BE31-CD14-F9F4-2D302EC7CF0C}"/>
          </ac:spMkLst>
        </pc:spChg>
      </pc:sldChg>
      <pc:sldChg chg="addSp delSp modSp new mod ord modTransition delAnim modAnim modNotesTx">
        <pc:chgData name="Jeff Morgan" userId="d64ffa7a261033aa" providerId="LiveId" clId="{A3784006-7E42-4802-85FA-3FA99D241F90}" dt="2024-03-03T19:54:11.926" v="4143"/>
        <pc:sldMkLst>
          <pc:docMk/>
          <pc:sldMk cId="2941470855" sldId="314"/>
        </pc:sldMkLst>
        <pc:picChg chg="add mod">
          <ac:chgData name="Jeff Morgan" userId="d64ffa7a261033aa" providerId="LiveId" clId="{A3784006-7E42-4802-85FA-3FA99D241F90}" dt="2024-03-01T23:52:41.638" v="4101" actId="1076"/>
          <ac:picMkLst>
            <pc:docMk/>
            <pc:sldMk cId="2941470855" sldId="314"/>
            <ac:picMk id="5" creationId="{8F917440-B728-BC69-595D-6C295330E983}"/>
          </ac:picMkLst>
        </pc:picChg>
        <pc:picChg chg="add del mod">
          <ac:chgData name="Jeff Morgan" userId="d64ffa7a261033aa" providerId="LiveId" clId="{A3784006-7E42-4802-85FA-3FA99D241F90}" dt="2024-03-01T20:52:18.620" v="4099" actId="478"/>
          <ac:picMkLst>
            <pc:docMk/>
            <pc:sldMk cId="2941470855" sldId="314"/>
            <ac:picMk id="5" creationId="{96E86A61-FED7-629B-0977-93B60F51A693}"/>
          </ac:picMkLst>
        </pc:picChg>
      </pc:sldChg>
      <pc:sldChg chg="addSp delSp modSp add del mod">
        <pc:chgData name="Jeff Morgan" userId="d64ffa7a261033aa" providerId="LiveId" clId="{A3784006-7E42-4802-85FA-3FA99D241F90}" dt="2024-03-04T16:27:07.240" v="4351" actId="2696"/>
        <pc:sldMkLst>
          <pc:docMk/>
          <pc:sldMk cId="1331545371" sldId="315"/>
        </pc:sldMkLst>
        <pc:spChg chg="mod">
          <ac:chgData name="Jeff Morgan" userId="d64ffa7a261033aa" providerId="LiveId" clId="{A3784006-7E42-4802-85FA-3FA99D241F90}" dt="2024-03-03T20:30:26.800" v="4172" actId="20577"/>
          <ac:spMkLst>
            <pc:docMk/>
            <pc:sldMk cId="1331545371" sldId="315"/>
            <ac:spMk id="1421" creationId="{C6F6401E-C683-ADA0-9A9F-C5B74810ADBA}"/>
          </ac:spMkLst>
        </pc:spChg>
        <pc:picChg chg="add mod">
          <ac:chgData name="Jeff Morgan" userId="d64ffa7a261033aa" providerId="LiveId" clId="{A3784006-7E42-4802-85FA-3FA99D241F90}" dt="2024-03-03T20:12:51.780" v="4171" actId="1076"/>
          <ac:picMkLst>
            <pc:docMk/>
            <pc:sldMk cId="1331545371" sldId="315"/>
            <ac:picMk id="3" creationId="{45FDBD65-D181-DEFC-BAAA-9300A4289282}"/>
          </ac:picMkLst>
        </pc:picChg>
        <pc:picChg chg="del">
          <ac:chgData name="Jeff Morgan" userId="d64ffa7a261033aa" providerId="LiveId" clId="{A3784006-7E42-4802-85FA-3FA99D241F90}" dt="2024-03-03T20:11:56.937" v="4164" actId="478"/>
          <ac:picMkLst>
            <pc:docMk/>
            <pc:sldMk cId="1331545371" sldId="315"/>
            <ac:picMk id="10" creationId="{955022C9-17CC-3E85-44D5-B03B379336B1}"/>
          </ac:picMkLst>
        </pc:picChg>
      </pc:sldChg>
      <pc:sldChg chg="add modTransition">
        <pc:chgData name="Jeff Morgan" userId="d64ffa7a261033aa" providerId="LiveId" clId="{A3784006-7E42-4802-85FA-3FA99D241F90}" dt="2024-03-04T16:26:43.857" v="4349"/>
        <pc:sldMkLst>
          <pc:docMk/>
          <pc:sldMk cId="0" sldId="316"/>
        </pc:sldMkLst>
      </pc:sldChg>
      <pc:sldChg chg="add modTransition">
        <pc:chgData name="Jeff Morgan" userId="d64ffa7a261033aa" providerId="LiveId" clId="{A3784006-7E42-4802-85FA-3FA99D241F90}" dt="2024-03-04T16:26:43.857" v="4349"/>
        <pc:sldMkLst>
          <pc:docMk/>
          <pc:sldMk cId="0" sldId="317"/>
        </pc:sldMkLst>
      </pc:sldChg>
      <pc:sldChg chg="add modTransition">
        <pc:chgData name="Jeff Morgan" userId="d64ffa7a261033aa" providerId="LiveId" clId="{A3784006-7E42-4802-85FA-3FA99D241F90}" dt="2024-03-04T16:26:43.857" v="4349"/>
        <pc:sldMkLst>
          <pc:docMk/>
          <pc:sldMk cId="0" sldId="318"/>
        </pc:sldMkLst>
      </pc:sldChg>
      <pc:sldChg chg="add modTransition">
        <pc:chgData name="Jeff Morgan" userId="d64ffa7a261033aa" providerId="LiveId" clId="{A3784006-7E42-4802-85FA-3FA99D241F90}" dt="2024-03-04T16:26:43.857" v="4349"/>
        <pc:sldMkLst>
          <pc:docMk/>
          <pc:sldMk cId="0" sldId="319"/>
        </pc:sldMkLst>
      </pc:sldChg>
      <pc:sldChg chg="add modTransition">
        <pc:chgData name="Jeff Morgan" userId="d64ffa7a261033aa" providerId="LiveId" clId="{A3784006-7E42-4802-85FA-3FA99D241F90}" dt="2024-03-04T16:26:43.857" v="4349"/>
        <pc:sldMkLst>
          <pc:docMk/>
          <pc:sldMk cId="0" sldId="320"/>
        </pc:sldMkLst>
      </pc:sldChg>
      <pc:sldChg chg="add modTransition">
        <pc:chgData name="Jeff Morgan" userId="d64ffa7a261033aa" providerId="LiveId" clId="{A3784006-7E42-4802-85FA-3FA99D241F90}" dt="2024-03-04T16:26:43.857" v="4349"/>
        <pc:sldMkLst>
          <pc:docMk/>
          <pc:sldMk cId="0" sldId="321"/>
        </pc:sldMkLst>
      </pc:sldChg>
      <pc:sldChg chg="add modTransition">
        <pc:chgData name="Jeff Morgan" userId="d64ffa7a261033aa" providerId="LiveId" clId="{A3784006-7E42-4802-85FA-3FA99D241F90}" dt="2024-03-04T16:26:43.857" v="4349"/>
        <pc:sldMkLst>
          <pc:docMk/>
          <pc:sldMk cId="0" sldId="322"/>
        </pc:sldMkLst>
      </pc:sldChg>
      <pc:sldChg chg="add modTransition">
        <pc:chgData name="Jeff Morgan" userId="d64ffa7a261033aa" providerId="LiveId" clId="{A3784006-7E42-4802-85FA-3FA99D241F90}" dt="2024-03-04T16:26:43.857" v="4349"/>
        <pc:sldMkLst>
          <pc:docMk/>
          <pc:sldMk cId="0" sldId="323"/>
        </pc:sldMkLst>
      </pc:sldChg>
      <pc:sldChg chg="add modTransition">
        <pc:chgData name="Jeff Morgan" userId="d64ffa7a261033aa" providerId="LiveId" clId="{A3784006-7E42-4802-85FA-3FA99D241F90}" dt="2024-03-04T16:26:43.857" v="4349"/>
        <pc:sldMkLst>
          <pc:docMk/>
          <pc:sldMk cId="0" sldId="324"/>
        </pc:sldMkLst>
      </pc:sldChg>
      <pc:sldChg chg="add modTransition">
        <pc:chgData name="Jeff Morgan" userId="d64ffa7a261033aa" providerId="LiveId" clId="{A3784006-7E42-4802-85FA-3FA99D241F90}" dt="2024-03-04T16:26:43.857" v="4349"/>
        <pc:sldMkLst>
          <pc:docMk/>
          <pc:sldMk cId="0" sldId="325"/>
        </pc:sldMkLst>
      </pc:sldChg>
      <pc:sldChg chg="modSp add mod modTransition">
        <pc:chgData name="Jeff Morgan" userId="d64ffa7a261033aa" providerId="LiveId" clId="{A3784006-7E42-4802-85FA-3FA99D241F90}" dt="2024-03-04T16:50:36.356" v="4360" actId="14100"/>
        <pc:sldMkLst>
          <pc:docMk/>
          <pc:sldMk cId="0" sldId="326"/>
        </pc:sldMkLst>
        <pc:spChg chg="mod">
          <ac:chgData name="Jeff Morgan" userId="d64ffa7a261033aa" providerId="LiveId" clId="{A3784006-7E42-4802-85FA-3FA99D241F90}" dt="2024-03-04T16:50:36.356" v="4360" actId="14100"/>
          <ac:spMkLst>
            <pc:docMk/>
            <pc:sldMk cId="0" sldId="326"/>
            <ac:spMk id="2083" creationId="{00000000-0000-0000-0000-000000000000}"/>
          </ac:spMkLst>
        </pc:spChg>
      </pc:sldChg>
      <pc:sldChg chg="modSp add mod modTransition">
        <pc:chgData name="Jeff Morgan" userId="d64ffa7a261033aa" providerId="LiveId" clId="{A3784006-7E42-4802-85FA-3FA99D241F90}" dt="2024-03-04T16:50:42.727" v="4361" actId="14100"/>
        <pc:sldMkLst>
          <pc:docMk/>
          <pc:sldMk cId="0" sldId="327"/>
        </pc:sldMkLst>
        <pc:spChg chg="mod">
          <ac:chgData name="Jeff Morgan" userId="d64ffa7a261033aa" providerId="LiveId" clId="{A3784006-7E42-4802-85FA-3FA99D241F90}" dt="2024-03-04T16:50:42.727" v="4361" actId="14100"/>
          <ac:spMkLst>
            <pc:docMk/>
            <pc:sldMk cId="0" sldId="327"/>
            <ac:spMk id="2097" creationId="{00000000-0000-0000-0000-000000000000}"/>
          </ac:spMkLst>
        </pc:spChg>
      </pc:sldChg>
      <pc:sldChg chg="modSp add mod modTransition">
        <pc:chgData name="Jeff Morgan" userId="d64ffa7a261033aa" providerId="LiveId" clId="{A3784006-7E42-4802-85FA-3FA99D241F90}" dt="2024-03-04T16:51:54.762" v="4364" actId="1076"/>
        <pc:sldMkLst>
          <pc:docMk/>
          <pc:sldMk cId="0" sldId="328"/>
        </pc:sldMkLst>
        <pc:spChg chg="mod">
          <ac:chgData name="Jeff Morgan" userId="d64ffa7a261033aa" providerId="LiveId" clId="{A3784006-7E42-4802-85FA-3FA99D241F90}" dt="2024-03-04T16:51:54.762" v="4364" actId="1076"/>
          <ac:spMkLst>
            <pc:docMk/>
            <pc:sldMk cId="0" sldId="328"/>
            <ac:spMk id="2111" creationId="{00000000-0000-0000-0000-000000000000}"/>
          </ac:spMkLst>
        </pc:spChg>
      </pc:sldChg>
      <pc:sldChg chg="modSp add mod modTransition">
        <pc:chgData name="Jeff Morgan" userId="d64ffa7a261033aa" providerId="LiveId" clId="{A3784006-7E42-4802-85FA-3FA99D241F90}" dt="2024-03-04T16:52:12.433" v="4367"/>
        <pc:sldMkLst>
          <pc:docMk/>
          <pc:sldMk cId="0" sldId="329"/>
        </pc:sldMkLst>
        <pc:spChg chg="mod">
          <ac:chgData name="Jeff Morgan" userId="d64ffa7a261033aa" providerId="LiveId" clId="{A3784006-7E42-4802-85FA-3FA99D241F90}" dt="2024-03-04T16:52:07.372" v="4365" actId="14100"/>
          <ac:spMkLst>
            <pc:docMk/>
            <pc:sldMk cId="0" sldId="329"/>
            <ac:spMk id="2125" creationId="{00000000-0000-0000-0000-000000000000}"/>
          </ac:spMkLst>
        </pc:spChg>
      </pc:sldChg>
      <pc:sldChg chg="add modTransition">
        <pc:chgData name="Jeff Morgan" userId="d64ffa7a261033aa" providerId="LiveId" clId="{A3784006-7E42-4802-85FA-3FA99D241F90}" dt="2024-03-04T16:26:43.857" v="4349"/>
        <pc:sldMkLst>
          <pc:docMk/>
          <pc:sldMk cId="0" sldId="330"/>
        </pc:sldMkLst>
      </pc:sldChg>
      <pc:sldChg chg="add modTransition">
        <pc:chgData name="Jeff Morgan" userId="d64ffa7a261033aa" providerId="LiveId" clId="{A3784006-7E42-4802-85FA-3FA99D241F90}" dt="2024-03-04T16:26:43.857" v="4349"/>
        <pc:sldMkLst>
          <pc:docMk/>
          <pc:sldMk cId="0" sldId="331"/>
        </pc:sldMkLst>
      </pc:sldChg>
      <pc:sldChg chg="addSp delSp modSp add mod modTransition delAnim modAnim">
        <pc:chgData name="Jeff Morgan" userId="d64ffa7a261033aa" providerId="LiveId" clId="{A3784006-7E42-4802-85FA-3FA99D241F90}" dt="2024-03-04T17:04:08.270" v="4383" actId="478"/>
        <pc:sldMkLst>
          <pc:docMk/>
          <pc:sldMk cId="0" sldId="332"/>
        </pc:sldMkLst>
        <pc:spChg chg="add del mod">
          <ac:chgData name="Jeff Morgan" userId="d64ffa7a261033aa" providerId="LiveId" clId="{A3784006-7E42-4802-85FA-3FA99D241F90}" dt="2024-03-04T17:04:08.270" v="4383" actId="478"/>
          <ac:spMkLst>
            <pc:docMk/>
            <pc:sldMk cId="0" sldId="332"/>
            <ac:spMk id="4" creationId="{7423F8C4-74B5-CA57-FAFB-644EC6FA19A5}"/>
          </ac:spMkLst>
        </pc:spChg>
        <pc:spChg chg="del mod">
          <ac:chgData name="Jeff Morgan" userId="d64ffa7a261033aa" providerId="LiveId" clId="{A3784006-7E42-4802-85FA-3FA99D241F90}" dt="2024-03-04T17:03:27.086" v="4379" actId="478"/>
          <ac:spMkLst>
            <pc:docMk/>
            <pc:sldMk cId="0" sldId="332"/>
            <ac:spMk id="2153" creationId="{00000000-0000-0000-0000-000000000000}"/>
          </ac:spMkLst>
        </pc:spChg>
        <pc:picChg chg="add mod">
          <ac:chgData name="Jeff Morgan" userId="d64ffa7a261033aa" providerId="LiveId" clId="{A3784006-7E42-4802-85FA-3FA99D241F90}" dt="2024-03-04T17:03:15.988" v="4376" actId="14100"/>
          <ac:picMkLst>
            <pc:docMk/>
            <pc:sldMk cId="0" sldId="332"/>
            <ac:picMk id="2" creationId="{C7879C74-2B2F-CB85-A6AE-1EAE4913D41C}"/>
          </ac:picMkLst>
        </pc:picChg>
        <pc:picChg chg="del mod">
          <ac:chgData name="Jeff Morgan" userId="d64ffa7a261033aa" providerId="LiveId" clId="{A3784006-7E42-4802-85FA-3FA99D241F90}" dt="2024-03-04T17:02:35.698" v="4372" actId="478"/>
          <ac:picMkLst>
            <pc:docMk/>
            <pc:sldMk cId="0" sldId="332"/>
            <ac:picMk id="2154" creationId="{00000000-0000-0000-0000-000000000000}"/>
          </ac:picMkLst>
        </pc:picChg>
      </pc:sldChg>
      <pc:sldMasterChg chg="modTransition delSldLayout modSldLayout">
        <pc:chgData name="Jeff Morgan" userId="d64ffa7a261033aa" providerId="LiveId" clId="{A3784006-7E42-4802-85FA-3FA99D241F90}" dt="2024-03-04T16:53:48.419" v="4368" actId="47"/>
        <pc:sldMasterMkLst>
          <pc:docMk/>
          <pc:sldMasterMk cId="0" sldId="2147483680"/>
        </pc:sldMasterMkLst>
        <pc:sldLayoutChg chg="modTransition">
          <pc:chgData name="Jeff Morgan" userId="d64ffa7a261033aa" providerId="LiveId" clId="{A3784006-7E42-4802-85FA-3FA99D241F90}" dt="2024-03-03T19:54:11.926" v="4143"/>
          <pc:sldLayoutMkLst>
            <pc:docMk/>
            <pc:sldMasterMk cId="0" sldId="2147483680"/>
            <pc:sldLayoutMk cId="0" sldId="2147483648"/>
          </pc:sldLayoutMkLst>
        </pc:sldLayoutChg>
        <pc:sldLayoutChg chg="modTransition">
          <pc:chgData name="Jeff Morgan" userId="d64ffa7a261033aa" providerId="LiveId" clId="{A3784006-7E42-4802-85FA-3FA99D241F90}" dt="2024-03-03T19:54:11.926" v="4143"/>
          <pc:sldLayoutMkLst>
            <pc:docMk/>
            <pc:sldMasterMk cId="0" sldId="2147483680"/>
            <pc:sldLayoutMk cId="0" sldId="2147483649"/>
          </pc:sldLayoutMkLst>
        </pc:sldLayoutChg>
        <pc:sldLayoutChg chg="modTransition">
          <pc:chgData name="Jeff Morgan" userId="d64ffa7a261033aa" providerId="LiveId" clId="{A3784006-7E42-4802-85FA-3FA99D241F90}" dt="2024-03-03T19:54:11.926" v="4143"/>
          <pc:sldLayoutMkLst>
            <pc:docMk/>
            <pc:sldMasterMk cId="0" sldId="2147483680"/>
            <pc:sldLayoutMk cId="0" sldId="2147483650"/>
          </pc:sldLayoutMkLst>
        </pc:sldLayoutChg>
        <pc:sldLayoutChg chg="modTransition">
          <pc:chgData name="Jeff Morgan" userId="d64ffa7a261033aa" providerId="LiveId" clId="{A3784006-7E42-4802-85FA-3FA99D241F90}" dt="2024-03-03T19:54:11.926" v="4143"/>
          <pc:sldLayoutMkLst>
            <pc:docMk/>
            <pc:sldMasterMk cId="0" sldId="2147483680"/>
            <pc:sldLayoutMk cId="0" sldId="2147483651"/>
          </pc:sldLayoutMkLst>
        </pc:sldLayoutChg>
        <pc:sldLayoutChg chg="modTransition">
          <pc:chgData name="Jeff Morgan" userId="d64ffa7a261033aa" providerId="LiveId" clId="{A3784006-7E42-4802-85FA-3FA99D241F90}" dt="2024-03-03T19:54:11.926" v="4143"/>
          <pc:sldLayoutMkLst>
            <pc:docMk/>
            <pc:sldMasterMk cId="0" sldId="2147483680"/>
            <pc:sldLayoutMk cId="0" sldId="2147483652"/>
          </pc:sldLayoutMkLst>
        </pc:sldLayoutChg>
        <pc:sldLayoutChg chg="del modTransition">
          <pc:chgData name="Jeff Morgan" userId="d64ffa7a261033aa" providerId="LiveId" clId="{A3784006-7E42-4802-85FA-3FA99D241F90}" dt="2024-03-04T16:53:48.419" v="4368" actId="47"/>
          <pc:sldLayoutMkLst>
            <pc:docMk/>
            <pc:sldMasterMk cId="0" sldId="2147483680"/>
            <pc:sldLayoutMk cId="0" sldId="2147483653"/>
          </pc:sldLayoutMkLst>
        </pc:sldLayoutChg>
        <pc:sldLayoutChg chg="del modTransition">
          <pc:chgData name="Jeff Morgan" userId="d64ffa7a261033aa" providerId="LiveId" clId="{A3784006-7E42-4802-85FA-3FA99D241F90}" dt="2024-03-04T16:53:48.419" v="4368" actId="47"/>
          <pc:sldLayoutMkLst>
            <pc:docMk/>
            <pc:sldMasterMk cId="0" sldId="2147483680"/>
            <pc:sldLayoutMk cId="0" sldId="2147483654"/>
          </pc:sldLayoutMkLst>
        </pc:sldLayoutChg>
        <pc:sldLayoutChg chg="modTransition">
          <pc:chgData name="Jeff Morgan" userId="d64ffa7a261033aa" providerId="LiveId" clId="{A3784006-7E42-4802-85FA-3FA99D241F90}" dt="2024-03-03T19:54:11.926" v="4143"/>
          <pc:sldLayoutMkLst>
            <pc:docMk/>
            <pc:sldMasterMk cId="0" sldId="2147483680"/>
            <pc:sldLayoutMk cId="0" sldId="2147483655"/>
          </pc:sldLayoutMkLst>
        </pc:sldLayoutChg>
        <pc:sldLayoutChg chg="del modTransition setBg">
          <pc:chgData name="Jeff Morgan" userId="d64ffa7a261033aa" providerId="LiveId" clId="{A3784006-7E42-4802-85FA-3FA99D241F90}" dt="2024-03-04T16:53:48.419" v="4368" actId="47"/>
          <pc:sldLayoutMkLst>
            <pc:docMk/>
            <pc:sldMasterMk cId="0" sldId="2147483680"/>
            <pc:sldLayoutMk cId="0" sldId="2147483656"/>
          </pc:sldLayoutMkLst>
        </pc:sldLayoutChg>
        <pc:sldLayoutChg chg="del modTransition">
          <pc:chgData name="Jeff Morgan" userId="d64ffa7a261033aa" providerId="LiveId" clId="{A3784006-7E42-4802-85FA-3FA99D241F90}" dt="2024-03-04T16:53:48.419" v="4368" actId="47"/>
          <pc:sldLayoutMkLst>
            <pc:docMk/>
            <pc:sldMasterMk cId="0" sldId="2147483680"/>
            <pc:sldLayoutMk cId="0" sldId="2147483657"/>
          </pc:sldLayoutMkLst>
        </pc:sldLayoutChg>
        <pc:sldLayoutChg chg="modTransition setBg">
          <pc:chgData name="Jeff Morgan" userId="d64ffa7a261033aa" providerId="LiveId" clId="{A3784006-7E42-4802-85FA-3FA99D241F90}" dt="2024-03-03T19:54:11.926" v="4143"/>
          <pc:sldLayoutMkLst>
            <pc:docMk/>
            <pc:sldMasterMk cId="0" sldId="2147483680"/>
            <pc:sldLayoutMk cId="0" sldId="2147483658"/>
          </pc:sldLayoutMkLst>
        </pc:sldLayoutChg>
        <pc:sldLayoutChg chg="del modTransition">
          <pc:chgData name="Jeff Morgan" userId="d64ffa7a261033aa" providerId="LiveId" clId="{A3784006-7E42-4802-85FA-3FA99D241F90}" dt="2024-03-04T16:53:48.419" v="4368" actId="47"/>
          <pc:sldLayoutMkLst>
            <pc:docMk/>
            <pc:sldMasterMk cId="0" sldId="2147483680"/>
            <pc:sldLayoutMk cId="0" sldId="2147483659"/>
          </pc:sldLayoutMkLst>
        </pc:sldLayoutChg>
        <pc:sldLayoutChg chg="del modTransition">
          <pc:chgData name="Jeff Morgan" userId="d64ffa7a261033aa" providerId="LiveId" clId="{A3784006-7E42-4802-85FA-3FA99D241F90}" dt="2024-03-04T16:53:48.419" v="4368" actId="47"/>
          <pc:sldLayoutMkLst>
            <pc:docMk/>
            <pc:sldMasterMk cId="0" sldId="2147483680"/>
            <pc:sldLayoutMk cId="0" sldId="2147483660"/>
          </pc:sldLayoutMkLst>
        </pc:sldLayoutChg>
        <pc:sldLayoutChg chg="del modTransition">
          <pc:chgData name="Jeff Morgan" userId="d64ffa7a261033aa" providerId="LiveId" clId="{A3784006-7E42-4802-85FA-3FA99D241F90}" dt="2024-03-04T16:53:48.419" v="4368" actId="47"/>
          <pc:sldLayoutMkLst>
            <pc:docMk/>
            <pc:sldMasterMk cId="0" sldId="2147483680"/>
            <pc:sldLayoutMk cId="0" sldId="2147483661"/>
          </pc:sldLayoutMkLst>
        </pc:sldLayoutChg>
        <pc:sldLayoutChg chg="modTransition">
          <pc:chgData name="Jeff Morgan" userId="d64ffa7a261033aa" providerId="LiveId" clId="{A3784006-7E42-4802-85FA-3FA99D241F90}" dt="2024-03-03T19:54:11.926" v="4143"/>
          <pc:sldLayoutMkLst>
            <pc:docMk/>
            <pc:sldMasterMk cId="0" sldId="2147483680"/>
            <pc:sldLayoutMk cId="0" sldId="2147483662"/>
          </pc:sldLayoutMkLst>
        </pc:sldLayoutChg>
        <pc:sldLayoutChg chg="del modTransition">
          <pc:chgData name="Jeff Morgan" userId="d64ffa7a261033aa" providerId="LiveId" clId="{A3784006-7E42-4802-85FA-3FA99D241F90}" dt="2024-03-04T16:53:48.419" v="4368" actId="47"/>
          <pc:sldLayoutMkLst>
            <pc:docMk/>
            <pc:sldMasterMk cId="0" sldId="2147483680"/>
            <pc:sldLayoutMk cId="0" sldId="2147483663"/>
          </pc:sldLayoutMkLst>
        </pc:sldLayoutChg>
        <pc:sldLayoutChg chg="del modTransition">
          <pc:chgData name="Jeff Morgan" userId="d64ffa7a261033aa" providerId="LiveId" clId="{A3784006-7E42-4802-85FA-3FA99D241F90}" dt="2024-03-04T16:53:48.419" v="4368" actId="47"/>
          <pc:sldLayoutMkLst>
            <pc:docMk/>
            <pc:sldMasterMk cId="0" sldId="2147483680"/>
            <pc:sldLayoutMk cId="0" sldId="2147483664"/>
          </pc:sldLayoutMkLst>
        </pc:sldLayoutChg>
        <pc:sldLayoutChg chg="del modTransition">
          <pc:chgData name="Jeff Morgan" userId="d64ffa7a261033aa" providerId="LiveId" clId="{A3784006-7E42-4802-85FA-3FA99D241F90}" dt="2024-03-04T16:53:48.419" v="4368" actId="47"/>
          <pc:sldLayoutMkLst>
            <pc:docMk/>
            <pc:sldMasterMk cId="0" sldId="2147483680"/>
            <pc:sldLayoutMk cId="0" sldId="2147483665"/>
          </pc:sldLayoutMkLst>
        </pc:sldLayoutChg>
        <pc:sldLayoutChg chg="del modTransition">
          <pc:chgData name="Jeff Morgan" userId="d64ffa7a261033aa" providerId="LiveId" clId="{A3784006-7E42-4802-85FA-3FA99D241F90}" dt="2024-03-04T16:53:48.419" v="4368" actId="47"/>
          <pc:sldLayoutMkLst>
            <pc:docMk/>
            <pc:sldMasterMk cId="0" sldId="2147483680"/>
            <pc:sldLayoutMk cId="0" sldId="2147483666"/>
          </pc:sldLayoutMkLst>
        </pc:sldLayoutChg>
        <pc:sldLayoutChg chg="del modTransition">
          <pc:chgData name="Jeff Morgan" userId="d64ffa7a261033aa" providerId="LiveId" clId="{A3784006-7E42-4802-85FA-3FA99D241F90}" dt="2024-03-04T16:53:48.419" v="4368" actId="47"/>
          <pc:sldLayoutMkLst>
            <pc:docMk/>
            <pc:sldMasterMk cId="0" sldId="2147483680"/>
            <pc:sldLayoutMk cId="0" sldId="2147483667"/>
          </pc:sldLayoutMkLst>
        </pc:sldLayoutChg>
        <pc:sldLayoutChg chg="del modTransition">
          <pc:chgData name="Jeff Morgan" userId="d64ffa7a261033aa" providerId="LiveId" clId="{A3784006-7E42-4802-85FA-3FA99D241F90}" dt="2024-03-04T16:53:48.419" v="4368" actId="47"/>
          <pc:sldLayoutMkLst>
            <pc:docMk/>
            <pc:sldMasterMk cId="0" sldId="2147483680"/>
            <pc:sldLayoutMk cId="0" sldId="2147483668"/>
          </pc:sldLayoutMkLst>
        </pc:sldLayoutChg>
        <pc:sldLayoutChg chg="del modTransition">
          <pc:chgData name="Jeff Morgan" userId="d64ffa7a261033aa" providerId="LiveId" clId="{A3784006-7E42-4802-85FA-3FA99D241F90}" dt="2024-03-04T16:53:48.419" v="4368" actId="47"/>
          <pc:sldLayoutMkLst>
            <pc:docMk/>
            <pc:sldMasterMk cId="0" sldId="2147483680"/>
            <pc:sldLayoutMk cId="0" sldId="2147483669"/>
          </pc:sldLayoutMkLst>
        </pc:sldLayoutChg>
        <pc:sldLayoutChg chg="del modTransition">
          <pc:chgData name="Jeff Morgan" userId="d64ffa7a261033aa" providerId="LiveId" clId="{A3784006-7E42-4802-85FA-3FA99D241F90}" dt="2024-03-04T16:53:48.419" v="4368" actId="47"/>
          <pc:sldLayoutMkLst>
            <pc:docMk/>
            <pc:sldMasterMk cId="0" sldId="2147483680"/>
            <pc:sldLayoutMk cId="0" sldId="2147483670"/>
          </pc:sldLayoutMkLst>
        </pc:sldLayoutChg>
        <pc:sldLayoutChg chg="del modTransition">
          <pc:chgData name="Jeff Morgan" userId="d64ffa7a261033aa" providerId="LiveId" clId="{A3784006-7E42-4802-85FA-3FA99D241F90}" dt="2024-03-04T16:53:48.419" v="4368" actId="47"/>
          <pc:sldLayoutMkLst>
            <pc:docMk/>
            <pc:sldMasterMk cId="0" sldId="2147483680"/>
            <pc:sldLayoutMk cId="0" sldId="2147483671"/>
          </pc:sldLayoutMkLst>
        </pc:sldLayoutChg>
        <pc:sldLayoutChg chg="del modTransition">
          <pc:chgData name="Jeff Morgan" userId="d64ffa7a261033aa" providerId="LiveId" clId="{A3784006-7E42-4802-85FA-3FA99D241F90}" dt="2024-03-04T16:53:48.419" v="4368" actId="47"/>
          <pc:sldLayoutMkLst>
            <pc:docMk/>
            <pc:sldMasterMk cId="0" sldId="2147483680"/>
            <pc:sldLayoutMk cId="0" sldId="2147483672"/>
          </pc:sldLayoutMkLst>
        </pc:sldLayoutChg>
        <pc:sldLayoutChg chg="del modTransition">
          <pc:chgData name="Jeff Morgan" userId="d64ffa7a261033aa" providerId="LiveId" clId="{A3784006-7E42-4802-85FA-3FA99D241F90}" dt="2024-03-04T16:53:48.419" v="4368" actId="47"/>
          <pc:sldLayoutMkLst>
            <pc:docMk/>
            <pc:sldMasterMk cId="0" sldId="2147483680"/>
            <pc:sldLayoutMk cId="0" sldId="2147483673"/>
          </pc:sldLayoutMkLst>
        </pc:sldLayoutChg>
        <pc:sldLayoutChg chg="del modTransition">
          <pc:chgData name="Jeff Morgan" userId="d64ffa7a261033aa" providerId="LiveId" clId="{A3784006-7E42-4802-85FA-3FA99D241F90}" dt="2024-03-04T16:53:48.419" v="4368" actId="47"/>
          <pc:sldLayoutMkLst>
            <pc:docMk/>
            <pc:sldMasterMk cId="0" sldId="2147483680"/>
            <pc:sldLayoutMk cId="0" sldId="2147483674"/>
          </pc:sldLayoutMkLst>
        </pc:sldLayoutChg>
        <pc:sldLayoutChg chg="modTransition">
          <pc:chgData name="Jeff Morgan" userId="d64ffa7a261033aa" providerId="LiveId" clId="{A3784006-7E42-4802-85FA-3FA99D241F90}" dt="2024-03-03T19:54:11.926" v="4143"/>
          <pc:sldLayoutMkLst>
            <pc:docMk/>
            <pc:sldMasterMk cId="0" sldId="2147483680"/>
            <pc:sldLayoutMk cId="0" sldId="2147483675"/>
          </pc:sldLayoutMkLst>
        </pc:sldLayoutChg>
        <pc:sldLayoutChg chg="modTransition">
          <pc:chgData name="Jeff Morgan" userId="d64ffa7a261033aa" providerId="LiveId" clId="{A3784006-7E42-4802-85FA-3FA99D241F90}" dt="2024-03-03T19:54:11.926" v="4143"/>
          <pc:sldLayoutMkLst>
            <pc:docMk/>
            <pc:sldMasterMk cId="0" sldId="2147483680"/>
            <pc:sldLayoutMk cId="0" sldId="2147483676"/>
          </pc:sldLayoutMkLst>
        </pc:sldLayoutChg>
        <pc:sldLayoutChg chg="modTransition">
          <pc:chgData name="Jeff Morgan" userId="d64ffa7a261033aa" providerId="LiveId" clId="{A3784006-7E42-4802-85FA-3FA99D241F90}" dt="2024-03-03T19:54:11.926" v="4143"/>
          <pc:sldLayoutMkLst>
            <pc:docMk/>
            <pc:sldMasterMk cId="0" sldId="2147483680"/>
            <pc:sldLayoutMk cId="0" sldId="2147483677"/>
          </pc:sldLayoutMkLst>
        </pc:sldLayoutChg>
        <pc:sldLayoutChg chg="modTransition setBg">
          <pc:chgData name="Jeff Morgan" userId="d64ffa7a261033aa" providerId="LiveId" clId="{A3784006-7E42-4802-85FA-3FA99D241F90}" dt="2024-03-03T19:54:11.926" v="4143"/>
          <pc:sldLayoutMkLst>
            <pc:docMk/>
            <pc:sldMasterMk cId="0" sldId="2147483680"/>
            <pc:sldLayoutMk cId="0" sldId="2147483678"/>
          </pc:sldLayoutMkLst>
        </pc:sldLayoutChg>
      </pc:sldMasterChg>
      <pc:sldMasterChg chg="modTransition modSldLayout">
        <pc:chgData name="Jeff Morgan" userId="d64ffa7a261033aa" providerId="LiveId" clId="{A3784006-7E42-4802-85FA-3FA99D241F90}" dt="2024-03-03T19:54:11.926" v="4143"/>
        <pc:sldMasterMkLst>
          <pc:docMk/>
          <pc:sldMasterMk cId="0" sldId="2147483681"/>
        </pc:sldMasterMkLst>
        <pc:sldLayoutChg chg="modTransition">
          <pc:chgData name="Jeff Morgan" userId="d64ffa7a261033aa" providerId="LiveId" clId="{A3784006-7E42-4802-85FA-3FA99D241F90}" dt="2024-03-03T19:54:11.926" v="4143"/>
          <pc:sldLayoutMkLst>
            <pc:docMk/>
            <pc:sldMasterMk cId="0" sldId="2147483681"/>
            <pc:sldLayoutMk cId="0" sldId="2147483679"/>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svg>
</file>

<file path=ppt/media/image22.png>
</file>

<file path=ppt/media/image3.png>
</file>

<file path=ppt/media/image4.png>
</file>

<file path=ppt/media/image5.png>
</file>

<file path=ppt/media/image6.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a:t>
            </a:r>
          </a:p>
        </p:txBody>
      </p:sp>
    </p:spTree>
    <p:extLst>
      <p:ext uri="{BB962C8B-B14F-4D97-AF65-F5344CB8AC3E}">
        <p14:creationId xmlns:p14="http://schemas.microsoft.com/office/powerpoint/2010/main" val="2887803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8"/>
        <p:cNvGrpSpPr/>
        <p:nvPr/>
      </p:nvGrpSpPr>
      <p:grpSpPr>
        <a:xfrm>
          <a:off x="0" y="0"/>
          <a:ext cx="0" cy="0"/>
          <a:chOff x="0" y="0"/>
          <a:chExt cx="0" cy="0"/>
        </a:xfrm>
      </p:grpSpPr>
      <p:sp>
        <p:nvSpPr>
          <p:cNvPr id="1819" name="Google Shape;1819;g2bf11234eeb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0" name="Google Shape;1820;g2bf11234eeb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191919"/>
                </a:solidFill>
                <a:latin typeface="Work Sans"/>
                <a:ea typeface="Work Sans"/>
                <a:cs typeface="Work Sans"/>
                <a:sym typeface="Work Sans"/>
              </a:rPr>
              <a:t>The number of bedrooms in the data ranges between 1, being the most recurring number, and the highest being 15, only occurring once. This listing is in Manhattan with 21 total beds, and $1,815 per night.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6"/>
        <p:cNvGrpSpPr/>
        <p:nvPr/>
      </p:nvGrpSpPr>
      <p:grpSpPr>
        <a:xfrm>
          <a:off x="0" y="0"/>
          <a:ext cx="0" cy="0"/>
          <a:chOff x="0" y="0"/>
          <a:chExt cx="0" cy="0"/>
        </a:xfrm>
      </p:grpSpPr>
      <p:sp>
        <p:nvSpPr>
          <p:cNvPr id="1827" name="Google Shape;1827;g2bf11234ee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8" name="Google Shape;1828;g2bf11234ee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191919"/>
                </a:solidFill>
                <a:latin typeface="Work Sans"/>
                <a:ea typeface="Work Sans"/>
                <a:cs typeface="Work Sans"/>
                <a:sym typeface="Work Sans"/>
              </a:rPr>
              <a:t>The difference between the average number of bedrooms does not vary all that much, ranging from about 1.3, to 1.5 bedrooms. </a:t>
            </a:r>
            <a:endParaRPr sz="1200">
              <a:solidFill>
                <a:srgbClr val="191919"/>
              </a:solidFill>
              <a:latin typeface="Work Sans"/>
              <a:ea typeface="Work Sans"/>
              <a:cs typeface="Work Sans"/>
              <a:sym typeface="Work Sans"/>
            </a:endParaRPr>
          </a:p>
          <a:p>
            <a:pPr marL="0" lvl="0" indent="0" algn="l" rtl="0">
              <a:spcBef>
                <a:spcPts val="0"/>
              </a:spcBef>
              <a:spcAft>
                <a:spcPts val="0"/>
              </a:spcAft>
              <a:buNone/>
            </a:pPr>
            <a:endParaRPr sz="1200">
              <a:solidFill>
                <a:srgbClr val="191919"/>
              </a:solidFill>
              <a:latin typeface="Work Sans"/>
              <a:ea typeface="Work Sans"/>
              <a:cs typeface="Work Sans"/>
              <a:sym typeface="Work Sans"/>
            </a:endParaRPr>
          </a:p>
          <a:p>
            <a:pPr marL="0" lvl="0" indent="0" algn="l" rtl="0">
              <a:spcBef>
                <a:spcPts val="0"/>
              </a:spcBef>
              <a:spcAft>
                <a:spcPts val="0"/>
              </a:spcAft>
              <a:buNone/>
            </a:pPr>
            <a:r>
              <a:rPr lang="en" sz="1200">
                <a:solidFill>
                  <a:srgbClr val="191919"/>
                </a:solidFill>
                <a:latin typeface="Work Sans"/>
                <a:ea typeface="Work Sans"/>
                <a:cs typeface="Work Sans"/>
                <a:sym typeface="Work Sans"/>
              </a:rPr>
              <a:t>The mean number of bedrooms across all boroughs being 1.4</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9"/>
        <p:cNvGrpSpPr/>
        <p:nvPr/>
      </p:nvGrpSpPr>
      <p:grpSpPr>
        <a:xfrm>
          <a:off x="0" y="0"/>
          <a:ext cx="0" cy="0"/>
          <a:chOff x="0" y="0"/>
          <a:chExt cx="0" cy="0"/>
        </a:xfrm>
      </p:grpSpPr>
      <p:sp>
        <p:nvSpPr>
          <p:cNvPr id="1890" name="Google Shape;1890;g2bf11234eeb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1" name="Google Shape;1891;g2bf11234eeb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191919"/>
                </a:solidFill>
                <a:latin typeface="Work Sans"/>
                <a:ea typeface="Work Sans"/>
                <a:cs typeface="Work Sans"/>
                <a:sym typeface="Work Sans"/>
              </a:rPr>
              <a:t>Manhattan seemed to have the lowest average, but it is also the borough that occurs the most (7810 listings) out of the dataset that was analyzed, and it is the most popular place to stay for tourists. Staten Island occurs the least (285 listings), and yet had the highest average. From this, I would like to point out a limitation in the dataset. The disparity of listings is something worth noting, and thus, a confident conclusion of the average number of bedrooms by borough can not be drawn. However, if it does tell us anything, the ANOVA test results suggest there is a significant difference between the average number of bedrooms per borough.</a:t>
            </a:r>
            <a:endParaRPr sz="1200">
              <a:solidFill>
                <a:srgbClr val="191919"/>
              </a:solidFill>
              <a:latin typeface="Work Sans"/>
              <a:ea typeface="Work Sans"/>
              <a:cs typeface="Work Sans"/>
              <a:sym typeface="Work Sans"/>
            </a:endParaRPr>
          </a:p>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2"/>
        <p:cNvGrpSpPr/>
        <p:nvPr/>
      </p:nvGrpSpPr>
      <p:grpSpPr>
        <a:xfrm>
          <a:off x="0" y="0"/>
          <a:ext cx="0" cy="0"/>
          <a:chOff x="0" y="0"/>
          <a:chExt cx="0" cy="0"/>
        </a:xfrm>
      </p:grpSpPr>
      <p:sp>
        <p:nvSpPr>
          <p:cNvPr id="1963" name="Google Shape;1963;g2bed798971e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4" name="Google Shape;1964;g2bed798971e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0"/>
        <p:cNvGrpSpPr/>
        <p:nvPr/>
      </p:nvGrpSpPr>
      <p:grpSpPr>
        <a:xfrm>
          <a:off x="0" y="0"/>
          <a:ext cx="0" cy="0"/>
          <a:chOff x="0" y="0"/>
          <a:chExt cx="0" cy="0"/>
        </a:xfrm>
      </p:grpSpPr>
      <p:sp>
        <p:nvSpPr>
          <p:cNvPr id="1971" name="Google Shape;1971;g2bed798971e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2" name="Google Shape;1972;g2bed798971e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9"/>
        <p:cNvGrpSpPr/>
        <p:nvPr/>
      </p:nvGrpSpPr>
      <p:grpSpPr>
        <a:xfrm>
          <a:off x="0" y="0"/>
          <a:ext cx="0" cy="0"/>
          <a:chOff x="0" y="0"/>
          <a:chExt cx="0" cy="0"/>
        </a:xfrm>
      </p:grpSpPr>
      <p:sp>
        <p:nvSpPr>
          <p:cNvPr id="1980" name="Google Shape;198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81" name="Google Shape;198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9"/>
        <p:cNvGrpSpPr/>
        <p:nvPr/>
      </p:nvGrpSpPr>
      <p:grpSpPr>
        <a:xfrm>
          <a:off x="0" y="0"/>
          <a:ext cx="0" cy="0"/>
          <a:chOff x="0" y="0"/>
          <a:chExt cx="0" cy="0"/>
        </a:xfrm>
      </p:grpSpPr>
      <p:sp>
        <p:nvSpPr>
          <p:cNvPr id="2060" name="Google Shape;2060;g2bed798971e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1" name="Google Shape;2061;g2bed798971e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6"/>
        <p:cNvGrpSpPr/>
        <p:nvPr/>
      </p:nvGrpSpPr>
      <p:grpSpPr>
        <a:xfrm>
          <a:off x="0" y="0"/>
          <a:ext cx="0" cy="0"/>
          <a:chOff x="0" y="0"/>
          <a:chExt cx="0" cy="0"/>
        </a:xfrm>
      </p:grpSpPr>
      <p:sp>
        <p:nvSpPr>
          <p:cNvPr id="2067" name="Google Shape;2067;g2bf0994d8a6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8" name="Google Shape;2068;g2bf0994d8a6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3"/>
        <p:cNvGrpSpPr/>
        <p:nvPr/>
      </p:nvGrpSpPr>
      <p:grpSpPr>
        <a:xfrm>
          <a:off x="0" y="0"/>
          <a:ext cx="0" cy="0"/>
          <a:chOff x="0" y="0"/>
          <a:chExt cx="0" cy="0"/>
        </a:xfrm>
      </p:grpSpPr>
      <p:sp>
        <p:nvSpPr>
          <p:cNvPr id="2074" name="Google Shape;2074;g2bed798971e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5" name="Google Shape;2075;g2bed798971e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7"/>
        <p:cNvGrpSpPr/>
        <p:nvPr/>
      </p:nvGrpSpPr>
      <p:grpSpPr>
        <a:xfrm>
          <a:off x="0" y="0"/>
          <a:ext cx="0" cy="0"/>
          <a:chOff x="0" y="0"/>
          <a:chExt cx="0" cy="0"/>
        </a:xfrm>
      </p:grpSpPr>
      <p:sp>
        <p:nvSpPr>
          <p:cNvPr id="2088" name="Google Shape;2088;g2bed798971e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9" name="Google Shape;2089;g2bed798971e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p:cNvGrpSpPr/>
        <p:nvPr/>
      </p:nvGrpSpPr>
      <p:grpSpPr>
        <a:xfrm>
          <a:off x="0" y="0"/>
          <a:ext cx="0" cy="0"/>
          <a:chOff x="0" y="0"/>
          <a:chExt cx="0" cy="0"/>
        </a:xfrm>
      </p:grpSpPr>
      <p:sp>
        <p:nvSpPr>
          <p:cNvPr id="989" name="Google Shape;98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0" name="Google Shape;99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WELCOME TO THE BIG APPLE AND OUR PROJECT AN “AIR BNB GUIDE”  - LIKE APPLES, NY CITIES AIRBNB’S COME IN MANY VARIETIES</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1"/>
        <p:cNvGrpSpPr/>
        <p:nvPr/>
      </p:nvGrpSpPr>
      <p:grpSpPr>
        <a:xfrm>
          <a:off x="0" y="0"/>
          <a:ext cx="0" cy="0"/>
          <a:chOff x="0" y="0"/>
          <a:chExt cx="0" cy="0"/>
        </a:xfrm>
      </p:grpSpPr>
      <p:sp>
        <p:nvSpPr>
          <p:cNvPr id="2102" name="Google Shape;2102;g2bed798971e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3" name="Google Shape;2103;g2bed798971e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5"/>
        <p:cNvGrpSpPr/>
        <p:nvPr/>
      </p:nvGrpSpPr>
      <p:grpSpPr>
        <a:xfrm>
          <a:off x="0" y="0"/>
          <a:ext cx="0" cy="0"/>
          <a:chOff x="0" y="0"/>
          <a:chExt cx="0" cy="0"/>
        </a:xfrm>
      </p:grpSpPr>
      <p:sp>
        <p:nvSpPr>
          <p:cNvPr id="2116" name="Google Shape;2116;g2bed798971e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7" name="Google Shape;2117;g2bed798971e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0"/>
        <p:cNvGrpSpPr/>
        <p:nvPr/>
      </p:nvGrpSpPr>
      <p:grpSpPr>
        <a:xfrm>
          <a:off x="0" y="0"/>
          <a:ext cx="0" cy="0"/>
          <a:chOff x="0" y="0"/>
          <a:chExt cx="0" cy="0"/>
        </a:xfrm>
      </p:grpSpPr>
      <p:sp>
        <p:nvSpPr>
          <p:cNvPr id="2131" name="Google Shape;2131;g2bed798971e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2" name="Google Shape;2132;g2bed798971e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8"/>
        <p:cNvGrpSpPr/>
        <p:nvPr/>
      </p:nvGrpSpPr>
      <p:grpSpPr>
        <a:xfrm>
          <a:off x="0" y="0"/>
          <a:ext cx="0" cy="0"/>
          <a:chOff x="0" y="0"/>
          <a:chExt cx="0" cy="0"/>
        </a:xfrm>
      </p:grpSpPr>
      <p:sp>
        <p:nvSpPr>
          <p:cNvPr id="2139" name="Google Shape;2139;g2bf07e2ed8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0" name="Google Shape;2140;g2bf07e2ed8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8"/>
        <p:cNvGrpSpPr/>
        <p:nvPr/>
      </p:nvGrpSpPr>
      <p:grpSpPr>
        <a:xfrm>
          <a:off x="0" y="0"/>
          <a:ext cx="0" cy="0"/>
          <a:chOff x="0" y="0"/>
          <a:chExt cx="0" cy="0"/>
        </a:xfrm>
      </p:grpSpPr>
      <p:sp>
        <p:nvSpPr>
          <p:cNvPr id="2149" name="Google Shape;2149;g2bf0994d8a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0" name="Google Shape;2150;g2bf0994d8a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0"/>
        <p:cNvGrpSpPr/>
        <p:nvPr/>
      </p:nvGrpSpPr>
      <p:grpSpPr>
        <a:xfrm>
          <a:off x="0" y="0"/>
          <a:ext cx="0" cy="0"/>
          <a:chOff x="0" y="0"/>
          <a:chExt cx="0" cy="0"/>
        </a:xfrm>
      </p:grpSpPr>
      <p:sp>
        <p:nvSpPr>
          <p:cNvPr id="3671" name="Google Shape;3671;gad401e8bf1_0_27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2" name="Google Shape;3672;gad401e8bf1_0_2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1"/>
        <p:cNvGrpSpPr/>
        <p:nvPr/>
      </p:nvGrpSpPr>
      <p:grpSpPr>
        <a:xfrm>
          <a:off x="0" y="0"/>
          <a:ext cx="0" cy="0"/>
          <a:chOff x="0" y="0"/>
          <a:chExt cx="0" cy="0"/>
        </a:xfrm>
      </p:grpSpPr>
      <p:sp>
        <p:nvSpPr>
          <p:cNvPr id="2242" name="Google Shape;2242;g2bf0994d8a6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3" name="Google Shape;2243;g2bf0994d8a6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06"/>
        <p:cNvGrpSpPr/>
        <p:nvPr/>
      </p:nvGrpSpPr>
      <p:grpSpPr>
        <a:xfrm>
          <a:off x="0" y="0"/>
          <a:ext cx="0" cy="0"/>
          <a:chOff x="0" y="0"/>
          <a:chExt cx="0" cy="0"/>
        </a:xfrm>
      </p:grpSpPr>
      <p:sp>
        <p:nvSpPr>
          <p:cNvPr id="17107" name="Google Shape;17107;gad401e8bf1_0_152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08" name="Google Shape;17108;gad401e8bf1_0_15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7"/>
        <p:cNvGrpSpPr/>
        <p:nvPr/>
      </p:nvGrpSpPr>
      <p:grpSpPr>
        <a:xfrm>
          <a:off x="0" y="0"/>
          <a:ext cx="0" cy="0"/>
          <a:chOff x="0" y="0"/>
          <a:chExt cx="0" cy="0"/>
        </a:xfrm>
      </p:grpSpPr>
      <p:sp>
        <p:nvSpPr>
          <p:cNvPr id="1278" name="Google Shape;1278;gad401e8bf1_0_12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9" name="Google Shape;1279;gad401e8bf1_0_1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2023 THERE WERE OVER 20 THOUSAND AIRBNB’S OFFERED THROUGHOUT THE CITY.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AIRBNB’S ARE AVAILABLE AS PRIVATE ROOMS IN A RESIDENCE, STUDIOS, APARTMENTS,, LOFTS AND SINGLE - FAMILY HOMES.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BEDROOMS RANGE FROM A BEDROOMS WITH A SINGLE BED TO MUTLI- BEDS IN A ROOM TO MULTIPLE BEDROOM UNITS THAT CAN HAVE 1 TO MANY BEDS</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6">
          <a:extLst>
            <a:ext uri="{FF2B5EF4-FFF2-40B4-BE49-F238E27FC236}">
              <a16:creationId xmlns:a16="http://schemas.microsoft.com/office/drawing/2014/main" id="{6112A548-3B7B-D297-CC7C-09EA00FBA7BB}"/>
            </a:ext>
          </a:extLst>
        </p:cNvPr>
        <p:cNvGrpSpPr/>
        <p:nvPr/>
      </p:nvGrpSpPr>
      <p:grpSpPr>
        <a:xfrm>
          <a:off x="0" y="0"/>
          <a:ext cx="0" cy="0"/>
          <a:chOff x="0" y="0"/>
          <a:chExt cx="0" cy="0"/>
        </a:xfrm>
      </p:grpSpPr>
      <p:sp>
        <p:nvSpPr>
          <p:cNvPr id="1417" name="Google Shape;1417;gad401e8bf1_0_15498:notes">
            <a:extLst>
              <a:ext uri="{FF2B5EF4-FFF2-40B4-BE49-F238E27FC236}">
                <a16:creationId xmlns:a16="http://schemas.microsoft.com/office/drawing/2014/main" id="{657FAC5C-03BD-D668-B308-524DCC86872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8" name="Google Shape;1418;gad401e8bf1_0_15498:notes">
            <a:extLst>
              <a:ext uri="{FF2B5EF4-FFF2-40B4-BE49-F238E27FC236}">
                <a16:creationId xmlns:a16="http://schemas.microsoft.com/office/drawing/2014/main" id="{41519AAF-01FF-E9D8-1A23-18DFB2E0F05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NYC HAS A POPULTION OF OVER 19 MILLION PEOPLE.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DISTRIBUTED WITHIN THE FIVE BOROUGHS ,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HUNDREDS TO THOUSANDS OF AIRBNBS ARE AVAILIBLE THOUGOUT THE 5 BOROUGHS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MANHATTEN HAS THE MOST AT 7800 PLUS TO STATEN ISLAND WITH THE LEAST.</a:t>
            </a:r>
            <a:endParaRPr dirty="0"/>
          </a:p>
        </p:txBody>
      </p:sp>
    </p:spTree>
    <p:extLst>
      <p:ext uri="{BB962C8B-B14F-4D97-AF65-F5344CB8AC3E}">
        <p14:creationId xmlns:p14="http://schemas.microsoft.com/office/powerpoint/2010/main" val="1928912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6">
          <a:extLst>
            <a:ext uri="{FF2B5EF4-FFF2-40B4-BE49-F238E27FC236}">
              <a16:creationId xmlns:a16="http://schemas.microsoft.com/office/drawing/2014/main" id="{D8FA974E-9DED-02C9-9315-86151E3CD6FE}"/>
            </a:ext>
          </a:extLst>
        </p:cNvPr>
        <p:cNvGrpSpPr/>
        <p:nvPr/>
      </p:nvGrpSpPr>
      <p:grpSpPr>
        <a:xfrm>
          <a:off x="0" y="0"/>
          <a:ext cx="0" cy="0"/>
          <a:chOff x="0" y="0"/>
          <a:chExt cx="0" cy="0"/>
        </a:xfrm>
      </p:grpSpPr>
      <p:sp>
        <p:nvSpPr>
          <p:cNvPr id="1417" name="Google Shape;1417;gad401e8bf1_0_15498:notes">
            <a:extLst>
              <a:ext uri="{FF2B5EF4-FFF2-40B4-BE49-F238E27FC236}">
                <a16:creationId xmlns:a16="http://schemas.microsoft.com/office/drawing/2014/main" id="{703267ED-27CD-2486-2CD3-ECA79A3584D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8" name="Google Shape;1418;gad401e8bf1_0_15498:notes">
            <a:extLst>
              <a:ext uri="{FF2B5EF4-FFF2-40B4-BE49-F238E27FC236}">
                <a16:creationId xmlns:a16="http://schemas.microsoft.com/office/drawing/2014/main" id="{AF8179EE-44E4-29D8-BE26-2E40DFA09BC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ACCORDING TO THE DEPARTMENT OF CITY PLANNING,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NYC CONTAINS </a:t>
            </a:r>
            <a:r>
              <a:rPr lang="en-US" b="1" dirty="0"/>
              <a:t>339 NEIGHBORHOODS</a:t>
            </a:r>
            <a:r>
              <a:rPr lang="en-US" dirty="0"/>
              <a:t>,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RANGING IN SIZE FROM JUST A COUPLE CITY BLOCKS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TO SPRAWLING DISTRICTS WITH GREAT POPULATION COUNTS</a:t>
            </a:r>
          </a:p>
        </p:txBody>
      </p:sp>
    </p:spTree>
    <p:extLst>
      <p:ext uri="{BB962C8B-B14F-4D97-AF65-F5344CB8AC3E}">
        <p14:creationId xmlns:p14="http://schemas.microsoft.com/office/powerpoint/2010/main" val="30146551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6">
          <a:extLst>
            <a:ext uri="{FF2B5EF4-FFF2-40B4-BE49-F238E27FC236}">
              <a16:creationId xmlns:a16="http://schemas.microsoft.com/office/drawing/2014/main" id="{DF82F9FB-ECE0-F6BB-027A-713A8F431DFE}"/>
            </a:ext>
          </a:extLst>
        </p:cNvPr>
        <p:cNvGrpSpPr/>
        <p:nvPr/>
      </p:nvGrpSpPr>
      <p:grpSpPr>
        <a:xfrm>
          <a:off x="0" y="0"/>
          <a:ext cx="0" cy="0"/>
          <a:chOff x="0" y="0"/>
          <a:chExt cx="0" cy="0"/>
        </a:xfrm>
      </p:grpSpPr>
      <p:sp>
        <p:nvSpPr>
          <p:cNvPr id="1417" name="Google Shape;1417;gad401e8bf1_0_15498:notes">
            <a:extLst>
              <a:ext uri="{FF2B5EF4-FFF2-40B4-BE49-F238E27FC236}">
                <a16:creationId xmlns:a16="http://schemas.microsoft.com/office/drawing/2014/main" id="{48F035ED-9086-B1CE-4058-49449189D9C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8" name="Google Shape;1418;gad401e8bf1_0_15498:notes">
            <a:extLst>
              <a:ext uri="{FF2B5EF4-FFF2-40B4-BE49-F238E27FC236}">
                <a16:creationId xmlns:a16="http://schemas.microsoft.com/office/drawing/2014/main" id="{C9296446-C847-4B9F-8865-7983562EFCA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AIRBNBS ARE OFFRERED IN MANY TYPES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FROM SINGLE FAMILY HOMES AND APARTMENTS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THROUGH SHARED ROOMS AND HOTEL ROOMS</a:t>
            </a:r>
            <a:endParaRPr dirty="0"/>
          </a:p>
        </p:txBody>
      </p:sp>
    </p:spTree>
    <p:extLst>
      <p:ext uri="{BB962C8B-B14F-4D97-AF65-F5344CB8AC3E}">
        <p14:creationId xmlns:p14="http://schemas.microsoft.com/office/powerpoint/2010/main" val="10029494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6"/>
        <p:cNvGrpSpPr/>
        <p:nvPr/>
      </p:nvGrpSpPr>
      <p:grpSpPr>
        <a:xfrm>
          <a:off x="0" y="0"/>
          <a:ext cx="0" cy="0"/>
          <a:chOff x="0" y="0"/>
          <a:chExt cx="0" cy="0"/>
        </a:xfrm>
      </p:grpSpPr>
      <p:sp>
        <p:nvSpPr>
          <p:cNvPr id="1417" name="Google Shape;1417;gad401e8bf1_0_154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8" name="Google Shape;1418;gad401e8bf1_0_154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MEAN COSTS CAN RANGE FROM $30 FOR A SINGLE NIGHT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TO MONTHLY &amp; YEARLY PRICES THAT CAN COST OVER $9000 PER MONTH FOR AN AIRBNB RENTAL</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9"/>
        <p:cNvGrpSpPr/>
        <p:nvPr/>
      </p:nvGrpSpPr>
      <p:grpSpPr>
        <a:xfrm>
          <a:off x="0" y="0"/>
          <a:ext cx="0" cy="0"/>
          <a:chOff x="0" y="0"/>
          <a:chExt cx="0" cy="0"/>
        </a:xfrm>
      </p:grpSpPr>
      <p:sp>
        <p:nvSpPr>
          <p:cNvPr id="1680" name="Google Shape;168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81" name="Google Shape;1681;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6"/>
        <p:cNvGrpSpPr/>
        <p:nvPr/>
      </p:nvGrpSpPr>
      <p:grpSpPr>
        <a:xfrm>
          <a:off x="0" y="0"/>
          <a:ext cx="0" cy="0"/>
          <a:chOff x="0" y="0"/>
          <a:chExt cx="0" cy="0"/>
        </a:xfrm>
      </p:grpSpPr>
      <p:sp>
        <p:nvSpPr>
          <p:cNvPr id="1757" name="Google Shape;1757;g2bf11234eeb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8" name="Google Shape;1758;g2bf11234ee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436300" y="309050"/>
            <a:ext cx="8607225" cy="3941625"/>
            <a:chOff x="436300" y="309050"/>
            <a:chExt cx="8607225" cy="3941625"/>
          </a:xfrm>
        </p:grpSpPr>
        <p:grpSp>
          <p:nvGrpSpPr>
            <p:cNvPr id="10" name="Google Shape;10;p2"/>
            <p:cNvGrpSpPr/>
            <p:nvPr/>
          </p:nvGrpSpPr>
          <p:grpSpPr>
            <a:xfrm>
              <a:off x="2574225" y="3497600"/>
              <a:ext cx="368800" cy="113600"/>
              <a:chOff x="645625" y="3253125"/>
              <a:chExt cx="368800" cy="113600"/>
            </a:xfrm>
          </p:grpSpPr>
          <p:sp>
            <p:nvSpPr>
              <p:cNvPr id="11" name="Google Shape;11;p2"/>
              <p:cNvSpPr/>
              <p:nvPr/>
            </p:nvSpPr>
            <p:spPr>
              <a:xfrm>
                <a:off x="688625" y="3253125"/>
                <a:ext cx="252600" cy="91475"/>
              </a:xfrm>
              <a:custGeom>
                <a:avLst/>
                <a:gdLst/>
                <a:ahLst/>
                <a:cxnLst/>
                <a:rect l="l" t="t" r="r" b="b"/>
                <a:pathLst>
                  <a:path w="10104" h="3659" extrusionOk="0">
                    <a:moveTo>
                      <a:pt x="5428" y="0"/>
                    </a:moveTo>
                    <a:cubicBezTo>
                      <a:pt x="4493" y="0"/>
                      <a:pt x="3671" y="580"/>
                      <a:pt x="3348" y="1448"/>
                    </a:cubicBezTo>
                    <a:cubicBezTo>
                      <a:pt x="3287" y="1443"/>
                      <a:pt x="3230" y="1439"/>
                      <a:pt x="3173" y="1439"/>
                    </a:cubicBezTo>
                    <a:cubicBezTo>
                      <a:pt x="2065" y="1439"/>
                      <a:pt x="1153" y="2309"/>
                      <a:pt x="1088" y="3403"/>
                    </a:cubicBezTo>
                    <a:lnTo>
                      <a:pt x="129" y="3403"/>
                    </a:lnTo>
                    <a:cubicBezTo>
                      <a:pt x="58" y="3403"/>
                      <a:pt x="1" y="3458"/>
                      <a:pt x="1" y="3531"/>
                    </a:cubicBezTo>
                    <a:cubicBezTo>
                      <a:pt x="1" y="3602"/>
                      <a:pt x="58" y="3659"/>
                      <a:pt x="129" y="3659"/>
                    </a:cubicBezTo>
                    <a:lnTo>
                      <a:pt x="1340" y="3659"/>
                    </a:lnTo>
                    <a:lnTo>
                      <a:pt x="1340" y="3531"/>
                    </a:lnTo>
                    <a:cubicBezTo>
                      <a:pt x="1340" y="2520"/>
                      <a:pt x="2164" y="1699"/>
                      <a:pt x="3173" y="1699"/>
                    </a:cubicBezTo>
                    <a:cubicBezTo>
                      <a:pt x="3245" y="1699"/>
                      <a:pt x="3324" y="1703"/>
                      <a:pt x="3417" y="1714"/>
                    </a:cubicBezTo>
                    <a:lnTo>
                      <a:pt x="3523" y="1730"/>
                    </a:lnTo>
                    <a:lnTo>
                      <a:pt x="3555" y="1626"/>
                    </a:lnTo>
                    <a:cubicBezTo>
                      <a:pt x="3817" y="806"/>
                      <a:pt x="4567" y="257"/>
                      <a:pt x="5426" y="257"/>
                    </a:cubicBezTo>
                    <a:cubicBezTo>
                      <a:pt x="6301" y="257"/>
                      <a:pt x="7077" y="846"/>
                      <a:pt x="7316" y="1689"/>
                    </a:cubicBezTo>
                    <a:lnTo>
                      <a:pt x="7349" y="1815"/>
                    </a:lnTo>
                    <a:lnTo>
                      <a:pt x="7475" y="1777"/>
                    </a:lnTo>
                    <a:cubicBezTo>
                      <a:pt x="7651" y="1726"/>
                      <a:pt x="7830" y="1699"/>
                      <a:pt x="8009" y="1699"/>
                    </a:cubicBezTo>
                    <a:cubicBezTo>
                      <a:pt x="9020" y="1699"/>
                      <a:pt x="9841" y="2520"/>
                      <a:pt x="9841" y="3531"/>
                    </a:cubicBezTo>
                    <a:cubicBezTo>
                      <a:pt x="9841" y="3602"/>
                      <a:pt x="9899" y="3659"/>
                      <a:pt x="9969" y="3659"/>
                    </a:cubicBezTo>
                    <a:cubicBezTo>
                      <a:pt x="10042" y="3659"/>
                      <a:pt x="10100" y="3602"/>
                      <a:pt x="10103" y="3531"/>
                    </a:cubicBezTo>
                    <a:cubicBezTo>
                      <a:pt x="10103" y="2378"/>
                      <a:pt x="9166" y="1439"/>
                      <a:pt x="8013" y="1439"/>
                    </a:cubicBezTo>
                    <a:cubicBezTo>
                      <a:pt x="7850" y="1439"/>
                      <a:pt x="7688" y="1458"/>
                      <a:pt x="7527" y="1496"/>
                    </a:cubicBezTo>
                    <a:cubicBezTo>
                      <a:pt x="7219" y="609"/>
                      <a:pt x="6374" y="0"/>
                      <a:pt x="5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2;p2"/>
              <p:cNvSpPr/>
              <p:nvPr/>
            </p:nvSpPr>
            <p:spPr>
              <a:xfrm>
                <a:off x="841900" y="3360300"/>
                <a:ext cx="93900" cy="6425"/>
              </a:xfrm>
              <a:custGeom>
                <a:avLst/>
                <a:gdLst/>
                <a:ahLst/>
                <a:cxnLst/>
                <a:rect l="l" t="t" r="r" b="b"/>
                <a:pathLst>
                  <a:path w="3756" h="257" extrusionOk="0">
                    <a:moveTo>
                      <a:pt x="129" y="0"/>
                    </a:moveTo>
                    <a:cubicBezTo>
                      <a:pt x="56" y="0"/>
                      <a:pt x="1" y="56"/>
                      <a:pt x="1" y="128"/>
                    </a:cubicBezTo>
                    <a:cubicBezTo>
                      <a:pt x="1" y="199"/>
                      <a:pt x="58" y="257"/>
                      <a:pt x="129" y="257"/>
                    </a:cubicBezTo>
                    <a:lnTo>
                      <a:pt x="3628" y="257"/>
                    </a:lnTo>
                    <a:cubicBezTo>
                      <a:pt x="3699" y="257"/>
                      <a:pt x="3756" y="195"/>
                      <a:pt x="3756" y="128"/>
                    </a:cubicBezTo>
                    <a:cubicBezTo>
                      <a:pt x="3756" y="56"/>
                      <a:pt x="3699" y="0"/>
                      <a:pt x="3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13;p2"/>
              <p:cNvSpPr/>
              <p:nvPr/>
            </p:nvSpPr>
            <p:spPr>
              <a:xfrm>
                <a:off x="655875" y="3360300"/>
                <a:ext cx="93950" cy="6425"/>
              </a:xfrm>
              <a:custGeom>
                <a:avLst/>
                <a:gdLst/>
                <a:ahLst/>
                <a:cxnLst/>
                <a:rect l="l" t="t" r="r" b="b"/>
                <a:pathLst>
                  <a:path w="3758" h="257" extrusionOk="0">
                    <a:moveTo>
                      <a:pt x="131" y="0"/>
                    </a:moveTo>
                    <a:cubicBezTo>
                      <a:pt x="58" y="0"/>
                      <a:pt x="1" y="56"/>
                      <a:pt x="1" y="128"/>
                    </a:cubicBezTo>
                    <a:cubicBezTo>
                      <a:pt x="1" y="199"/>
                      <a:pt x="58" y="257"/>
                      <a:pt x="131" y="257"/>
                    </a:cubicBezTo>
                    <a:lnTo>
                      <a:pt x="3628" y="257"/>
                    </a:lnTo>
                    <a:cubicBezTo>
                      <a:pt x="3698" y="257"/>
                      <a:pt x="3756" y="195"/>
                      <a:pt x="3758" y="128"/>
                    </a:cubicBezTo>
                    <a:cubicBezTo>
                      <a:pt x="3758" y="56"/>
                      <a:pt x="3700" y="0"/>
                      <a:pt x="3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14;p2"/>
              <p:cNvSpPr/>
              <p:nvPr/>
            </p:nvSpPr>
            <p:spPr>
              <a:xfrm>
                <a:off x="645625" y="3360300"/>
                <a:ext cx="148325" cy="6425"/>
              </a:xfrm>
              <a:custGeom>
                <a:avLst/>
                <a:gdLst/>
                <a:ahLst/>
                <a:cxnLst/>
                <a:rect l="l" t="t" r="r" b="b"/>
                <a:pathLst>
                  <a:path w="5933" h="257" extrusionOk="0">
                    <a:moveTo>
                      <a:pt x="129" y="0"/>
                    </a:moveTo>
                    <a:cubicBezTo>
                      <a:pt x="58" y="0"/>
                      <a:pt x="1" y="56"/>
                      <a:pt x="1" y="128"/>
                    </a:cubicBezTo>
                    <a:cubicBezTo>
                      <a:pt x="1" y="199"/>
                      <a:pt x="58" y="257"/>
                      <a:pt x="129" y="257"/>
                    </a:cubicBezTo>
                    <a:lnTo>
                      <a:pt x="5805" y="257"/>
                    </a:lnTo>
                    <a:cubicBezTo>
                      <a:pt x="5874" y="257"/>
                      <a:pt x="5933" y="195"/>
                      <a:pt x="5931" y="128"/>
                    </a:cubicBezTo>
                    <a:cubicBezTo>
                      <a:pt x="5931" y="56"/>
                      <a:pt x="5874" y="0"/>
                      <a:pt x="58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5;p2"/>
              <p:cNvSpPr/>
              <p:nvPr/>
            </p:nvSpPr>
            <p:spPr>
              <a:xfrm>
                <a:off x="764575" y="3338175"/>
                <a:ext cx="67000" cy="6425"/>
              </a:xfrm>
              <a:custGeom>
                <a:avLst/>
                <a:gdLst/>
                <a:ahLst/>
                <a:cxnLst/>
                <a:rect l="l" t="t" r="r" b="b"/>
                <a:pathLst>
                  <a:path w="2680" h="257" extrusionOk="0">
                    <a:moveTo>
                      <a:pt x="129" y="1"/>
                    </a:moveTo>
                    <a:cubicBezTo>
                      <a:pt x="58" y="1"/>
                      <a:pt x="1" y="58"/>
                      <a:pt x="1" y="129"/>
                    </a:cubicBezTo>
                    <a:cubicBezTo>
                      <a:pt x="1" y="200"/>
                      <a:pt x="58" y="257"/>
                      <a:pt x="129" y="257"/>
                    </a:cubicBezTo>
                    <a:lnTo>
                      <a:pt x="2552" y="257"/>
                    </a:lnTo>
                    <a:cubicBezTo>
                      <a:pt x="2623" y="257"/>
                      <a:pt x="2680" y="200"/>
                      <a:pt x="2680" y="129"/>
                    </a:cubicBezTo>
                    <a:cubicBezTo>
                      <a:pt x="2680" y="58"/>
                      <a:pt x="2623" y="1"/>
                      <a:pt x="25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6;p2"/>
              <p:cNvSpPr/>
              <p:nvPr/>
            </p:nvSpPr>
            <p:spPr>
              <a:xfrm>
                <a:off x="947350" y="3339850"/>
                <a:ext cx="67075" cy="6425"/>
              </a:xfrm>
              <a:custGeom>
                <a:avLst/>
                <a:gdLst/>
                <a:ahLst/>
                <a:cxnLst/>
                <a:rect l="l" t="t" r="r" b="b"/>
                <a:pathLst>
                  <a:path w="2683" h="257" extrusionOk="0">
                    <a:moveTo>
                      <a:pt x="129" y="1"/>
                    </a:moveTo>
                    <a:cubicBezTo>
                      <a:pt x="58" y="1"/>
                      <a:pt x="1" y="56"/>
                      <a:pt x="1" y="129"/>
                    </a:cubicBezTo>
                    <a:cubicBezTo>
                      <a:pt x="1" y="200"/>
                      <a:pt x="58" y="257"/>
                      <a:pt x="129" y="257"/>
                    </a:cubicBezTo>
                    <a:lnTo>
                      <a:pt x="2552" y="257"/>
                    </a:lnTo>
                    <a:cubicBezTo>
                      <a:pt x="2623" y="257"/>
                      <a:pt x="2682" y="198"/>
                      <a:pt x="2680" y="129"/>
                    </a:cubicBezTo>
                    <a:cubicBezTo>
                      <a:pt x="2680" y="56"/>
                      <a:pt x="2623" y="1"/>
                      <a:pt x="25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 name="Google Shape;17;p2"/>
            <p:cNvGrpSpPr/>
            <p:nvPr/>
          </p:nvGrpSpPr>
          <p:grpSpPr>
            <a:xfrm>
              <a:off x="8055200" y="1161600"/>
              <a:ext cx="368800" cy="113600"/>
              <a:chOff x="645625" y="3253125"/>
              <a:chExt cx="368800" cy="113600"/>
            </a:xfrm>
          </p:grpSpPr>
          <p:sp>
            <p:nvSpPr>
              <p:cNvPr id="18" name="Google Shape;18;p2"/>
              <p:cNvSpPr/>
              <p:nvPr/>
            </p:nvSpPr>
            <p:spPr>
              <a:xfrm>
                <a:off x="688625" y="3253125"/>
                <a:ext cx="252600" cy="91475"/>
              </a:xfrm>
              <a:custGeom>
                <a:avLst/>
                <a:gdLst/>
                <a:ahLst/>
                <a:cxnLst/>
                <a:rect l="l" t="t" r="r" b="b"/>
                <a:pathLst>
                  <a:path w="10104" h="3659" extrusionOk="0">
                    <a:moveTo>
                      <a:pt x="5428" y="0"/>
                    </a:moveTo>
                    <a:cubicBezTo>
                      <a:pt x="4493" y="0"/>
                      <a:pt x="3671" y="580"/>
                      <a:pt x="3348" y="1448"/>
                    </a:cubicBezTo>
                    <a:cubicBezTo>
                      <a:pt x="3287" y="1443"/>
                      <a:pt x="3230" y="1439"/>
                      <a:pt x="3173" y="1439"/>
                    </a:cubicBezTo>
                    <a:cubicBezTo>
                      <a:pt x="2065" y="1439"/>
                      <a:pt x="1153" y="2309"/>
                      <a:pt x="1088" y="3403"/>
                    </a:cubicBezTo>
                    <a:lnTo>
                      <a:pt x="129" y="3403"/>
                    </a:lnTo>
                    <a:cubicBezTo>
                      <a:pt x="58" y="3403"/>
                      <a:pt x="1" y="3458"/>
                      <a:pt x="1" y="3531"/>
                    </a:cubicBezTo>
                    <a:cubicBezTo>
                      <a:pt x="1" y="3602"/>
                      <a:pt x="58" y="3659"/>
                      <a:pt x="129" y="3659"/>
                    </a:cubicBezTo>
                    <a:lnTo>
                      <a:pt x="1340" y="3659"/>
                    </a:lnTo>
                    <a:lnTo>
                      <a:pt x="1340" y="3531"/>
                    </a:lnTo>
                    <a:cubicBezTo>
                      <a:pt x="1340" y="2520"/>
                      <a:pt x="2164" y="1699"/>
                      <a:pt x="3173" y="1699"/>
                    </a:cubicBezTo>
                    <a:cubicBezTo>
                      <a:pt x="3245" y="1699"/>
                      <a:pt x="3324" y="1703"/>
                      <a:pt x="3417" y="1714"/>
                    </a:cubicBezTo>
                    <a:lnTo>
                      <a:pt x="3523" y="1730"/>
                    </a:lnTo>
                    <a:lnTo>
                      <a:pt x="3555" y="1626"/>
                    </a:lnTo>
                    <a:cubicBezTo>
                      <a:pt x="3817" y="806"/>
                      <a:pt x="4567" y="257"/>
                      <a:pt x="5426" y="257"/>
                    </a:cubicBezTo>
                    <a:cubicBezTo>
                      <a:pt x="6301" y="257"/>
                      <a:pt x="7077" y="846"/>
                      <a:pt x="7316" y="1689"/>
                    </a:cubicBezTo>
                    <a:lnTo>
                      <a:pt x="7349" y="1815"/>
                    </a:lnTo>
                    <a:lnTo>
                      <a:pt x="7475" y="1777"/>
                    </a:lnTo>
                    <a:cubicBezTo>
                      <a:pt x="7651" y="1726"/>
                      <a:pt x="7830" y="1699"/>
                      <a:pt x="8009" y="1699"/>
                    </a:cubicBezTo>
                    <a:cubicBezTo>
                      <a:pt x="9020" y="1699"/>
                      <a:pt x="9841" y="2520"/>
                      <a:pt x="9841" y="3531"/>
                    </a:cubicBezTo>
                    <a:cubicBezTo>
                      <a:pt x="9841" y="3602"/>
                      <a:pt x="9899" y="3659"/>
                      <a:pt x="9969" y="3659"/>
                    </a:cubicBezTo>
                    <a:cubicBezTo>
                      <a:pt x="10042" y="3659"/>
                      <a:pt x="10100" y="3602"/>
                      <a:pt x="10103" y="3531"/>
                    </a:cubicBezTo>
                    <a:cubicBezTo>
                      <a:pt x="10103" y="2378"/>
                      <a:pt x="9166" y="1439"/>
                      <a:pt x="8013" y="1439"/>
                    </a:cubicBezTo>
                    <a:cubicBezTo>
                      <a:pt x="7850" y="1439"/>
                      <a:pt x="7688" y="1458"/>
                      <a:pt x="7527" y="1496"/>
                    </a:cubicBezTo>
                    <a:cubicBezTo>
                      <a:pt x="7219" y="609"/>
                      <a:pt x="6374" y="0"/>
                      <a:pt x="5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19;p2"/>
              <p:cNvSpPr/>
              <p:nvPr/>
            </p:nvSpPr>
            <p:spPr>
              <a:xfrm>
                <a:off x="841900" y="3360300"/>
                <a:ext cx="93900" cy="6425"/>
              </a:xfrm>
              <a:custGeom>
                <a:avLst/>
                <a:gdLst/>
                <a:ahLst/>
                <a:cxnLst/>
                <a:rect l="l" t="t" r="r" b="b"/>
                <a:pathLst>
                  <a:path w="3756" h="257" extrusionOk="0">
                    <a:moveTo>
                      <a:pt x="129" y="0"/>
                    </a:moveTo>
                    <a:cubicBezTo>
                      <a:pt x="56" y="0"/>
                      <a:pt x="1" y="56"/>
                      <a:pt x="1" y="128"/>
                    </a:cubicBezTo>
                    <a:cubicBezTo>
                      <a:pt x="1" y="199"/>
                      <a:pt x="58" y="257"/>
                      <a:pt x="129" y="257"/>
                    </a:cubicBezTo>
                    <a:lnTo>
                      <a:pt x="3628" y="257"/>
                    </a:lnTo>
                    <a:cubicBezTo>
                      <a:pt x="3699" y="257"/>
                      <a:pt x="3756" y="195"/>
                      <a:pt x="3756" y="128"/>
                    </a:cubicBezTo>
                    <a:cubicBezTo>
                      <a:pt x="3756" y="56"/>
                      <a:pt x="3699" y="0"/>
                      <a:pt x="3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20;p2"/>
              <p:cNvSpPr/>
              <p:nvPr/>
            </p:nvSpPr>
            <p:spPr>
              <a:xfrm>
                <a:off x="655875" y="3360300"/>
                <a:ext cx="93950" cy="6425"/>
              </a:xfrm>
              <a:custGeom>
                <a:avLst/>
                <a:gdLst/>
                <a:ahLst/>
                <a:cxnLst/>
                <a:rect l="l" t="t" r="r" b="b"/>
                <a:pathLst>
                  <a:path w="3758" h="257" extrusionOk="0">
                    <a:moveTo>
                      <a:pt x="131" y="0"/>
                    </a:moveTo>
                    <a:cubicBezTo>
                      <a:pt x="58" y="0"/>
                      <a:pt x="1" y="56"/>
                      <a:pt x="1" y="128"/>
                    </a:cubicBezTo>
                    <a:cubicBezTo>
                      <a:pt x="1" y="199"/>
                      <a:pt x="58" y="257"/>
                      <a:pt x="131" y="257"/>
                    </a:cubicBezTo>
                    <a:lnTo>
                      <a:pt x="3628" y="257"/>
                    </a:lnTo>
                    <a:cubicBezTo>
                      <a:pt x="3698" y="257"/>
                      <a:pt x="3756" y="195"/>
                      <a:pt x="3758" y="128"/>
                    </a:cubicBezTo>
                    <a:cubicBezTo>
                      <a:pt x="3758" y="56"/>
                      <a:pt x="3700" y="0"/>
                      <a:pt x="3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21;p2"/>
              <p:cNvSpPr/>
              <p:nvPr/>
            </p:nvSpPr>
            <p:spPr>
              <a:xfrm>
                <a:off x="645625" y="3360300"/>
                <a:ext cx="148325" cy="6425"/>
              </a:xfrm>
              <a:custGeom>
                <a:avLst/>
                <a:gdLst/>
                <a:ahLst/>
                <a:cxnLst/>
                <a:rect l="l" t="t" r="r" b="b"/>
                <a:pathLst>
                  <a:path w="5933" h="257" extrusionOk="0">
                    <a:moveTo>
                      <a:pt x="129" y="0"/>
                    </a:moveTo>
                    <a:cubicBezTo>
                      <a:pt x="58" y="0"/>
                      <a:pt x="1" y="56"/>
                      <a:pt x="1" y="128"/>
                    </a:cubicBezTo>
                    <a:cubicBezTo>
                      <a:pt x="1" y="199"/>
                      <a:pt x="58" y="257"/>
                      <a:pt x="129" y="257"/>
                    </a:cubicBezTo>
                    <a:lnTo>
                      <a:pt x="5805" y="257"/>
                    </a:lnTo>
                    <a:cubicBezTo>
                      <a:pt x="5874" y="257"/>
                      <a:pt x="5933" y="195"/>
                      <a:pt x="5931" y="128"/>
                    </a:cubicBezTo>
                    <a:cubicBezTo>
                      <a:pt x="5931" y="56"/>
                      <a:pt x="5874" y="0"/>
                      <a:pt x="58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2;p2"/>
              <p:cNvSpPr/>
              <p:nvPr/>
            </p:nvSpPr>
            <p:spPr>
              <a:xfrm>
                <a:off x="764575" y="3338175"/>
                <a:ext cx="67000" cy="6425"/>
              </a:xfrm>
              <a:custGeom>
                <a:avLst/>
                <a:gdLst/>
                <a:ahLst/>
                <a:cxnLst/>
                <a:rect l="l" t="t" r="r" b="b"/>
                <a:pathLst>
                  <a:path w="2680" h="257" extrusionOk="0">
                    <a:moveTo>
                      <a:pt x="129" y="1"/>
                    </a:moveTo>
                    <a:cubicBezTo>
                      <a:pt x="58" y="1"/>
                      <a:pt x="1" y="58"/>
                      <a:pt x="1" y="129"/>
                    </a:cubicBezTo>
                    <a:cubicBezTo>
                      <a:pt x="1" y="200"/>
                      <a:pt x="58" y="257"/>
                      <a:pt x="129" y="257"/>
                    </a:cubicBezTo>
                    <a:lnTo>
                      <a:pt x="2552" y="257"/>
                    </a:lnTo>
                    <a:cubicBezTo>
                      <a:pt x="2623" y="257"/>
                      <a:pt x="2680" y="200"/>
                      <a:pt x="2680" y="129"/>
                    </a:cubicBezTo>
                    <a:cubicBezTo>
                      <a:pt x="2680" y="58"/>
                      <a:pt x="2623" y="1"/>
                      <a:pt x="25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23;p2"/>
              <p:cNvSpPr/>
              <p:nvPr/>
            </p:nvSpPr>
            <p:spPr>
              <a:xfrm>
                <a:off x="947350" y="3339850"/>
                <a:ext cx="67075" cy="6425"/>
              </a:xfrm>
              <a:custGeom>
                <a:avLst/>
                <a:gdLst/>
                <a:ahLst/>
                <a:cxnLst/>
                <a:rect l="l" t="t" r="r" b="b"/>
                <a:pathLst>
                  <a:path w="2683" h="257" extrusionOk="0">
                    <a:moveTo>
                      <a:pt x="129" y="1"/>
                    </a:moveTo>
                    <a:cubicBezTo>
                      <a:pt x="58" y="1"/>
                      <a:pt x="1" y="56"/>
                      <a:pt x="1" y="129"/>
                    </a:cubicBezTo>
                    <a:cubicBezTo>
                      <a:pt x="1" y="200"/>
                      <a:pt x="58" y="257"/>
                      <a:pt x="129" y="257"/>
                    </a:cubicBezTo>
                    <a:lnTo>
                      <a:pt x="2552" y="257"/>
                    </a:lnTo>
                    <a:cubicBezTo>
                      <a:pt x="2623" y="257"/>
                      <a:pt x="2682" y="198"/>
                      <a:pt x="2680" y="129"/>
                    </a:cubicBezTo>
                    <a:cubicBezTo>
                      <a:pt x="2680" y="56"/>
                      <a:pt x="2623" y="1"/>
                      <a:pt x="25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4" name="Google Shape;24;p2"/>
            <p:cNvGrpSpPr/>
            <p:nvPr/>
          </p:nvGrpSpPr>
          <p:grpSpPr>
            <a:xfrm>
              <a:off x="720000" y="540000"/>
              <a:ext cx="838400" cy="220775"/>
              <a:chOff x="1095175" y="1018225"/>
              <a:chExt cx="838400" cy="220775"/>
            </a:xfrm>
          </p:grpSpPr>
          <p:sp>
            <p:nvSpPr>
              <p:cNvPr id="25" name="Google Shape;25;p2"/>
              <p:cNvSpPr/>
              <p:nvPr/>
            </p:nvSpPr>
            <p:spPr>
              <a:xfrm>
                <a:off x="1239475" y="1018225"/>
                <a:ext cx="480000" cy="170200"/>
              </a:xfrm>
              <a:custGeom>
                <a:avLst/>
                <a:gdLst/>
                <a:ahLst/>
                <a:cxnLst/>
                <a:rect l="l" t="t" r="r" b="b"/>
                <a:pathLst>
                  <a:path w="19200" h="6808" extrusionOk="0">
                    <a:moveTo>
                      <a:pt x="8874" y="0"/>
                    </a:moveTo>
                    <a:cubicBezTo>
                      <a:pt x="7069" y="0"/>
                      <a:pt x="5458" y="1184"/>
                      <a:pt x="4914" y="2898"/>
                    </a:cubicBezTo>
                    <a:cubicBezTo>
                      <a:pt x="4585" y="2810"/>
                      <a:pt x="4246" y="2766"/>
                      <a:pt x="3907" y="2766"/>
                    </a:cubicBezTo>
                    <a:cubicBezTo>
                      <a:pt x="1752" y="2766"/>
                      <a:pt x="0" y="4520"/>
                      <a:pt x="0" y="6671"/>
                    </a:cubicBezTo>
                    <a:cubicBezTo>
                      <a:pt x="0" y="6746"/>
                      <a:pt x="60" y="6807"/>
                      <a:pt x="134" y="6807"/>
                    </a:cubicBezTo>
                    <a:cubicBezTo>
                      <a:pt x="207" y="6807"/>
                      <a:pt x="266" y="6748"/>
                      <a:pt x="266" y="6675"/>
                    </a:cubicBezTo>
                    <a:cubicBezTo>
                      <a:pt x="266" y="4668"/>
                      <a:pt x="1900" y="3034"/>
                      <a:pt x="3907" y="3034"/>
                    </a:cubicBezTo>
                    <a:cubicBezTo>
                      <a:pt x="4264" y="3034"/>
                      <a:pt x="4620" y="3090"/>
                      <a:pt x="4965" y="3192"/>
                    </a:cubicBezTo>
                    <a:lnTo>
                      <a:pt x="5097" y="3231"/>
                    </a:lnTo>
                    <a:lnTo>
                      <a:pt x="5133" y="3101"/>
                    </a:lnTo>
                    <a:cubicBezTo>
                      <a:pt x="5604" y="1435"/>
                      <a:pt x="7142" y="270"/>
                      <a:pt x="8874" y="270"/>
                    </a:cubicBezTo>
                    <a:cubicBezTo>
                      <a:pt x="10576" y="270"/>
                      <a:pt x="12066" y="1358"/>
                      <a:pt x="12580" y="2981"/>
                    </a:cubicBezTo>
                    <a:lnTo>
                      <a:pt x="12615" y="3086"/>
                    </a:lnTo>
                    <a:lnTo>
                      <a:pt x="12725" y="3072"/>
                    </a:lnTo>
                    <a:cubicBezTo>
                      <a:pt x="12911" y="3048"/>
                      <a:pt x="13066" y="3034"/>
                      <a:pt x="13210" y="3034"/>
                    </a:cubicBezTo>
                    <a:cubicBezTo>
                      <a:pt x="15218" y="3034"/>
                      <a:pt x="16851" y="4668"/>
                      <a:pt x="16851" y="6675"/>
                    </a:cubicBezTo>
                    <a:lnTo>
                      <a:pt x="16851" y="6807"/>
                    </a:lnTo>
                    <a:lnTo>
                      <a:pt x="19067" y="6807"/>
                    </a:lnTo>
                    <a:cubicBezTo>
                      <a:pt x="19140" y="6807"/>
                      <a:pt x="19199" y="6748"/>
                      <a:pt x="19199" y="6675"/>
                    </a:cubicBezTo>
                    <a:cubicBezTo>
                      <a:pt x="19199" y="6600"/>
                      <a:pt x="19140" y="6541"/>
                      <a:pt x="19067" y="6541"/>
                    </a:cubicBezTo>
                    <a:lnTo>
                      <a:pt x="17117" y="6541"/>
                    </a:lnTo>
                    <a:cubicBezTo>
                      <a:pt x="17046" y="4449"/>
                      <a:pt x="15322" y="2768"/>
                      <a:pt x="13214" y="2768"/>
                    </a:cubicBezTo>
                    <a:cubicBezTo>
                      <a:pt x="13086" y="2768"/>
                      <a:pt x="12952" y="2776"/>
                      <a:pt x="12802" y="2794"/>
                    </a:cubicBezTo>
                    <a:cubicBezTo>
                      <a:pt x="12221" y="1119"/>
                      <a:pt x="10657" y="0"/>
                      <a:pt x="88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6;p2"/>
              <p:cNvSpPr/>
              <p:nvPr/>
            </p:nvSpPr>
            <p:spPr>
              <a:xfrm>
                <a:off x="1545000" y="1230950"/>
                <a:ext cx="208400" cy="8050"/>
              </a:xfrm>
              <a:custGeom>
                <a:avLst/>
                <a:gdLst/>
                <a:ahLst/>
                <a:cxnLst/>
                <a:rect l="l" t="t" r="r" b="b"/>
                <a:pathLst>
                  <a:path w="8336" h="322" extrusionOk="0">
                    <a:moveTo>
                      <a:pt x="160" y="0"/>
                    </a:moveTo>
                    <a:cubicBezTo>
                      <a:pt x="71" y="0"/>
                      <a:pt x="0" y="71"/>
                      <a:pt x="0" y="160"/>
                    </a:cubicBezTo>
                    <a:cubicBezTo>
                      <a:pt x="0" y="249"/>
                      <a:pt x="71" y="322"/>
                      <a:pt x="160" y="322"/>
                    </a:cubicBezTo>
                    <a:lnTo>
                      <a:pt x="8176" y="322"/>
                    </a:lnTo>
                    <a:cubicBezTo>
                      <a:pt x="8265" y="322"/>
                      <a:pt x="8336" y="249"/>
                      <a:pt x="8336" y="160"/>
                    </a:cubicBezTo>
                    <a:cubicBezTo>
                      <a:pt x="8336" y="71"/>
                      <a:pt x="8265" y="0"/>
                      <a:pt x="8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7;p2"/>
              <p:cNvSpPr/>
              <p:nvPr/>
            </p:nvSpPr>
            <p:spPr>
              <a:xfrm>
                <a:off x="1103975" y="1189625"/>
                <a:ext cx="121450" cy="8050"/>
              </a:xfrm>
              <a:custGeom>
                <a:avLst/>
                <a:gdLst/>
                <a:ahLst/>
                <a:cxnLst/>
                <a:rect l="l" t="t" r="r" b="b"/>
                <a:pathLst>
                  <a:path w="4858" h="322" extrusionOk="0">
                    <a:moveTo>
                      <a:pt x="95" y="0"/>
                    </a:moveTo>
                    <a:cubicBezTo>
                      <a:pt x="42" y="0"/>
                      <a:pt x="1" y="73"/>
                      <a:pt x="1" y="162"/>
                    </a:cubicBezTo>
                    <a:cubicBezTo>
                      <a:pt x="1" y="251"/>
                      <a:pt x="42" y="322"/>
                      <a:pt x="95" y="322"/>
                    </a:cubicBezTo>
                    <a:lnTo>
                      <a:pt x="4764" y="322"/>
                    </a:lnTo>
                    <a:cubicBezTo>
                      <a:pt x="4816" y="322"/>
                      <a:pt x="4855" y="251"/>
                      <a:pt x="4857" y="162"/>
                    </a:cubicBezTo>
                    <a:cubicBezTo>
                      <a:pt x="4857" y="73"/>
                      <a:pt x="4816" y="0"/>
                      <a:pt x="47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28;p2"/>
              <p:cNvSpPr/>
              <p:nvPr/>
            </p:nvSpPr>
            <p:spPr>
              <a:xfrm>
                <a:off x="1095175" y="1230950"/>
                <a:ext cx="333150" cy="8050"/>
              </a:xfrm>
              <a:custGeom>
                <a:avLst/>
                <a:gdLst/>
                <a:ahLst/>
                <a:cxnLst/>
                <a:rect l="l" t="t" r="r" b="b"/>
                <a:pathLst>
                  <a:path w="13326" h="322" extrusionOk="0">
                    <a:moveTo>
                      <a:pt x="162" y="0"/>
                    </a:moveTo>
                    <a:cubicBezTo>
                      <a:pt x="73" y="0"/>
                      <a:pt x="0" y="71"/>
                      <a:pt x="0" y="160"/>
                    </a:cubicBezTo>
                    <a:cubicBezTo>
                      <a:pt x="0" y="249"/>
                      <a:pt x="73" y="322"/>
                      <a:pt x="162" y="322"/>
                    </a:cubicBezTo>
                    <a:lnTo>
                      <a:pt x="13166" y="322"/>
                    </a:lnTo>
                    <a:cubicBezTo>
                      <a:pt x="13253" y="322"/>
                      <a:pt x="13324" y="249"/>
                      <a:pt x="13326" y="160"/>
                    </a:cubicBezTo>
                    <a:cubicBezTo>
                      <a:pt x="13326" y="71"/>
                      <a:pt x="13255" y="0"/>
                      <a:pt x="131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29;p2"/>
              <p:cNvSpPr/>
              <p:nvPr/>
            </p:nvSpPr>
            <p:spPr>
              <a:xfrm>
                <a:off x="1367675" y="1180425"/>
                <a:ext cx="146850" cy="8000"/>
              </a:xfrm>
              <a:custGeom>
                <a:avLst/>
                <a:gdLst/>
                <a:ahLst/>
                <a:cxnLst/>
                <a:rect l="l" t="t" r="r" b="b"/>
                <a:pathLst>
                  <a:path w="5874" h="320" extrusionOk="0">
                    <a:moveTo>
                      <a:pt x="160" y="0"/>
                    </a:moveTo>
                    <a:cubicBezTo>
                      <a:pt x="72" y="0"/>
                      <a:pt x="1" y="71"/>
                      <a:pt x="1" y="160"/>
                    </a:cubicBezTo>
                    <a:cubicBezTo>
                      <a:pt x="1" y="248"/>
                      <a:pt x="72" y="319"/>
                      <a:pt x="160" y="319"/>
                    </a:cubicBezTo>
                    <a:lnTo>
                      <a:pt x="5714" y="319"/>
                    </a:lnTo>
                    <a:cubicBezTo>
                      <a:pt x="5803" y="319"/>
                      <a:pt x="5874" y="248"/>
                      <a:pt x="5874" y="160"/>
                    </a:cubicBezTo>
                    <a:cubicBezTo>
                      <a:pt x="5874" y="71"/>
                      <a:pt x="5803" y="0"/>
                      <a:pt x="57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30;p2"/>
              <p:cNvSpPr/>
              <p:nvPr/>
            </p:nvSpPr>
            <p:spPr>
              <a:xfrm>
                <a:off x="1786675" y="1184100"/>
                <a:ext cx="146900" cy="8000"/>
              </a:xfrm>
              <a:custGeom>
                <a:avLst/>
                <a:gdLst/>
                <a:ahLst/>
                <a:cxnLst/>
                <a:rect l="l" t="t" r="r" b="b"/>
                <a:pathLst>
                  <a:path w="5876" h="320" extrusionOk="0">
                    <a:moveTo>
                      <a:pt x="162" y="1"/>
                    </a:moveTo>
                    <a:cubicBezTo>
                      <a:pt x="73" y="1"/>
                      <a:pt x="1" y="72"/>
                      <a:pt x="1" y="160"/>
                    </a:cubicBezTo>
                    <a:cubicBezTo>
                      <a:pt x="1" y="249"/>
                      <a:pt x="73" y="320"/>
                      <a:pt x="162" y="320"/>
                    </a:cubicBezTo>
                    <a:lnTo>
                      <a:pt x="5714" y="320"/>
                    </a:lnTo>
                    <a:cubicBezTo>
                      <a:pt x="5801" y="320"/>
                      <a:pt x="5871" y="251"/>
                      <a:pt x="5875" y="160"/>
                    </a:cubicBezTo>
                    <a:cubicBezTo>
                      <a:pt x="5875" y="72"/>
                      <a:pt x="5803" y="1"/>
                      <a:pt x="57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 name="Google Shape;31;p2"/>
            <p:cNvGrpSpPr/>
            <p:nvPr/>
          </p:nvGrpSpPr>
          <p:grpSpPr>
            <a:xfrm>
              <a:off x="1573938" y="831500"/>
              <a:ext cx="457850" cy="140875"/>
              <a:chOff x="1871875" y="1234150"/>
              <a:chExt cx="457850" cy="140875"/>
            </a:xfrm>
          </p:grpSpPr>
          <p:sp>
            <p:nvSpPr>
              <p:cNvPr id="32" name="Google Shape;32;p2"/>
              <p:cNvSpPr/>
              <p:nvPr/>
            </p:nvSpPr>
            <p:spPr>
              <a:xfrm>
                <a:off x="1925225" y="1234150"/>
                <a:ext cx="313525" cy="113550"/>
              </a:xfrm>
              <a:custGeom>
                <a:avLst/>
                <a:gdLst/>
                <a:ahLst/>
                <a:cxnLst/>
                <a:rect l="l" t="t" r="r" b="b"/>
                <a:pathLst>
                  <a:path w="12541" h="4542" extrusionOk="0">
                    <a:moveTo>
                      <a:pt x="6738" y="0"/>
                    </a:moveTo>
                    <a:cubicBezTo>
                      <a:pt x="5576" y="0"/>
                      <a:pt x="4553" y="716"/>
                      <a:pt x="4153" y="1795"/>
                    </a:cubicBezTo>
                    <a:cubicBezTo>
                      <a:pt x="4079" y="1789"/>
                      <a:pt x="4006" y="1785"/>
                      <a:pt x="3937" y="1785"/>
                    </a:cubicBezTo>
                    <a:cubicBezTo>
                      <a:pt x="2562" y="1785"/>
                      <a:pt x="1433" y="2865"/>
                      <a:pt x="1350" y="4222"/>
                    </a:cubicBezTo>
                    <a:lnTo>
                      <a:pt x="160" y="4222"/>
                    </a:lnTo>
                    <a:cubicBezTo>
                      <a:pt x="71" y="4222"/>
                      <a:pt x="0" y="4293"/>
                      <a:pt x="0" y="4382"/>
                    </a:cubicBezTo>
                    <a:cubicBezTo>
                      <a:pt x="0" y="4471"/>
                      <a:pt x="71" y="4542"/>
                      <a:pt x="160" y="4542"/>
                    </a:cubicBezTo>
                    <a:lnTo>
                      <a:pt x="1665" y="4542"/>
                    </a:lnTo>
                    <a:lnTo>
                      <a:pt x="1665" y="4382"/>
                    </a:lnTo>
                    <a:cubicBezTo>
                      <a:pt x="1665" y="3129"/>
                      <a:pt x="2684" y="2106"/>
                      <a:pt x="3941" y="2106"/>
                    </a:cubicBezTo>
                    <a:cubicBezTo>
                      <a:pt x="4031" y="2106"/>
                      <a:pt x="4128" y="2114"/>
                      <a:pt x="4242" y="2128"/>
                    </a:cubicBezTo>
                    <a:lnTo>
                      <a:pt x="4376" y="2146"/>
                    </a:lnTo>
                    <a:lnTo>
                      <a:pt x="4415" y="2018"/>
                    </a:lnTo>
                    <a:cubicBezTo>
                      <a:pt x="4739" y="1001"/>
                      <a:pt x="5670" y="318"/>
                      <a:pt x="6738" y="318"/>
                    </a:cubicBezTo>
                    <a:cubicBezTo>
                      <a:pt x="7824" y="318"/>
                      <a:pt x="8787" y="1051"/>
                      <a:pt x="9083" y="2095"/>
                    </a:cubicBezTo>
                    <a:lnTo>
                      <a:pt x="9126" y="2248"/>
                    </a:lnTo>
                    <a:lnTo>
                      <a:pt x="9282" y="2203"/>
                    </a:lnTo>
                    <a:cubicBezTo>
                      <a:pt x="9498" y="2136"/>
                      <a:pt x="9721" y="2105"/>
                      <a:pt x="9944" y="2105"/>
                    </a:cubicBezTo>
                    <a:cubicBezTo>
                      <a:pt x="11199" y="2105"/>
                      <a:pt x="12219" y="3123"/>
                      <a:pt x="12219" y="4380"/>
                    </a:cubicBezTo>
                    <a:cubicBezTo>
                      <a:pt x="12219" y="4469"/>
                      <a:pt x="12292" y="4540"/>
                      <a:pt x="12381" y="4540"/>
                    </a:cubicBezTo>
                    <a:cubicBezTo>
                      <a:pt x="12469" y="4540"/>
                      <a:pt x="12540" y="4469"/>
                      <a:pt x="12536" y="4380"/>
                    </a:cubicBezTo>
                    <a:cubicBezTo>
                      <a:pt x="12536" y="2952"/>
                      <a:pt x="11374" y="1785"/>
                      <a:pt x="9944" y="1785"/>
                    </a:cubicBezTo>
                    <a:cubicBezTo>
                      <a:pt x="9739" y="1785"/>
                      <a:pt x="9538" y="1811"/>
                      <a:pt x="9341" y="1858"/>
                    </a:cubicBezTo>
                    <a:cubicBezTo>
                      <a:pt x="8963" y="757"/>
                      <a:pt x="7912" y="0"/>
                      <a:pt x="67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33;p2"/>
              <p:cNvSpPr/>
              <p:nvPr/>
            </p:nvSpPr>
            <p:spPr>
              <a:xfrm>
                <a:off x="2115575" y="1367025"/>
                <a:ext cx="116575" cy="8000"/>
              </a:xfrm>
              <a:custGeom>
                <a:avLst/>
                <a:gdLst/>
                <a:ahLst/>
                <a:cxnLst/>
                <a:rect l="l" t="t" r="r" b="b"/>
                <a:pathLst>
                  <a:path w="4663" h="320" extrusionOk="0">
                    <a:moveTo>
                      <a:pt x="161" y="1"/>
                    </a:moveTo>
                    <a:cubicBezTo>
                      <a:pt x="72" y="1"/>
                      <a:pt x="1" y="72"/>
                      <a:pt x="1" y="160"/>
                    </a:cubicBezTo>
                    <a:cubicBezTo>
                      <a:pt x="1" y="249"/>
                      <a:pt x="72" y="320"/>
                      <a:pt x="161" y="320"/>
                    </a:cubicBezTo>
                    <a:lnTo>
                      <a:pt x="4505" y="320"/>
                    </a:lnTo>
                    <a:cubicBezTo>
                      <a:pt x="4591" y="320"/>
                      <a:pt x="4662" y="249"/>
                      <a:pt x="4662" y="160"/>
                    </a:cubicBezTo>
                    <a:cubicBezTo>
                      <a:pt x="4662" y="72"/>
                      <a:pt x="4591" y="1"/>
                      <a:pt x="45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34;p2"/>
              <p:cNvSpPr/>
              <p:nvPr/>
            </p:nvSpPr>
            <p:spPr>
              <a:xfrm>
                <a:off x="1884650" y="1367025"/>
                <a:ext cx="116550" cy="8000"/>
              </a:xfrm>
              <a:custGeom>
                <a:avLst/>
                <a:gdLst/>
                <a:ahLst/>
                <a:cxnLst/>
                <a:rect l="l" t="t" r="r" b="b"/>
                <a:pathLst>
                  <a:path w="4662" h="320" extrusionOk="0">
                    <a:moveTo>
                      <a:pt x="160" y="1"/>
                    </a:moveTo>
                    <a:cubicBezTo>
                      <a:pt x="71" y="1"/>
                      <a:pt x="0" y="72"/>
                      <a:pt x="0" y="160"/>
                    </a:cubicBezTo>
                    <a:cubicBezTo>
                      <a:pt x="0" y="249"/>
                      <a:pt x="71" y="320"/>
                      <a:pt x="160" y="320"/>
                    </a:cubicBezTo>
                    <a:lnTo>
                      <a:pt x="4502" y="320"/>
                    </a:lnTo>
                    <a:cubicBezTo>
                      <a:pt x="4590" y="320"/>
                      <a:pt x="4661" y="249"/>
                      <a:pt x="4661" y="160"/>
                    </a:cubicBezTo>
                    <a:cubicBezTo>
                      <a:pt x="4661" y="72"/>
                      <a:pt x="4590" y="1"/>
                      <a:pt x="45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35;p2"/>
              <p:cNvSpPr/>
              <p:nvPr/>
            </p:nvSpPr>
            <p:spPr>
              <a:xfrm>
                <a:off x="1871875" y="1367025"/>
                <a:ext cx="184200" cy="8000"/>
              </a:xfrm>
              <a:custGeom>
                <a:avLst/>
                <a:gdLst/>
                <a:ahLst/>
                <a:cxnLst/>
                <a:rect l="l" t="t" r="r" b="b"/>
                <a:pathLst>
                  <a:path w="7368" h="320" extrusionOk="0">
                    <a:moveTo>
                      <a:pt x="162" y="1"/>
                    </a:moveTo>
                    <a:cubicBezTo>
                      <a:pt x="74" y="1"/>
                      <a:pt x="1" y="72"/>
                      <a:pt x="1" y="160"/>
                    </a:cubicBezTo>
                    <a:cubicBezTo>
                      <a:pt x="1" y="249"/>
                      <a:pt x="74" y="320"/>
                      <a:pt x="162" y="320"/>
                    </a:cubicBezTo>
                    <a:lnTo>
                      <a:pt x="7208" y="320"/>
                    </a:lnTo>
                    <a:cubicBezTo>
                      <a:pt x="7296" y="320"/>
                      <a:pt x="7367" y="249"/>
                      <a:pt x="7367" y="160"/>
                    </a:cubicBezTo>
                    <a:cubicBezTo>
                      <a:pt x="7367" y="72"/>
                      <a:pt x="7296" y="1"/>
                      <a:pt x="72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36;p2"/>
              <p:cNvSpPr/>
              <p:nvPr/>
            </p:nvSpPr>
            <p:spPr>
              <a:xfrm>
                <a:off x="2019550" y="1339600"/>
                <a:ext cx="83250" cy="8050"/>
              </a:xfrm>
              <a:custGeom>
                <a:avLst/>
                <a:gdLst/>
                <a:ahLst/>
                <a:cxnLst/>
                <a:rect l="l" t="t" r="r" b="b"/>
                <a:pathLst>
                  <a:path w="3330" h="322" extrusionOk="0">
                    <a:moveTo>
                      <a:pt x="160" y="0"/>
                    </a:moveTo>
                    <a:cubicBezTo>
                      <a:pt x="71" y="0"/>
                      <a:pt x="0" y="73"/>
                      <a:pt x="0" y="162"/>
                    </a:cubicBezTo>
                    <a:cubicBezTo>
                      <a:pt x="0" y="251"/>
                      <a:pt x="71" y="322"/>
                      <a:pt x="160" y="322"/>
                    </a:cubicBezTo>
                    <a:lnTo>
                      <a:pt x="3170" y="322"/>
                    </a:lnTo>
                    <a:cubicBezTo>
                      <a:pt x="3259" y="322"/>
                      <a:pt x="3330" y="251"/>
                      <a:pt x="3330" y="162"/>
                    </a:cubicBezTo>
                    <a:cubicBezTo>
                      <a:pt x="3330" y="73"/>
                      <a:pt x="3259" y="0"/>
                      <a:pt x="3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37;p2"/>
              <p:cNvSpPr/>
              <p:nvPr/>
            </p:nvSpPr>
            <p:spPr>
              <a:xfrm>
                <a:off x="2246450" y="1341675"/>
                <a:ext cx="83275" cy="8000"/>
              </a:xfrm>
              <a:custGeom>
                <a:avLst/>
                <a:gdLst/>
                <a:ahLst/>
                <a:cxnLst/>
                <a:rect l="l" t="t" r="r" b="b"/>
                <a:pathLst>
                  <a:path w="3331" h="320" extrusionOk="0">
                    <a:moveTo>
                      <a:pt x="162" y="0"/>
                    </a:moveTo>
                    <a:cubicBezTo>
                      <a:pt x="73" y="0"/>
                      <a:pt x="1" y="71"/>
                      <a:pt x="1" y="160"/>
                    </a:cubicBezTo>
                    <a:cubicBezTo>
                      <a:pt x="1" y="248"/>
                      <a:pt x="73" y="319"/>
                      <a:pt x="162" y="319"/>
                    </a:cubicBezTo>
                    <a:lnTo>
                      <a:pt x="3170" y="319"/>
                    </a:lnTo>
                    <a:cubicBezTo>
                      <a:pt x="3259" y="319"/>
                      <a:pt x="3330" y="248"/>
                      <a:pt x="3330" y="160"/>
                    </a:cubicBezTo>
                    <a:cubicBezTo>
                      <a:pt x="3330" y="71"/>
                      <a:pt x="3259" y="0"/>
                      <a:pt x="3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 name="Google Shape;38;p2"/>
            <p:cNvGrpSpPr/>
            <p:nvPr/>
          </p:nvGrpSpPr>
          <p:grpSpPr>
            <a:xfrm>
              <a:off x="8320525" y="2229725"/>
              <a:ext cx="723000" cy="307800"/>
              <a:chOff x="6408575" y="622725"/>
              <a:chExt cx="723000" cy="307800"/>
            </a:xfrm>
          </p:grpSpPr>
          <p:sp>
            <p:nvSpPr>
              <p:cNvPr id="39" name="Google Shape;39;p2"/>
              <p:cNvSpPr/>
              <p:nvPr/>
            </p:nvSpPr>
            <p:spPr>
              <a:xfrm>
                <a:off x="6408575" y="622725"/>
                <a:ext cx="723000" cy="307800"/>
              </a:xfrm>
              <a:custGeom>
                <a:avLst/>
                <a:gdLst/>
                <a:ahLst/>
                <a:cxnLst/>
                <a:rect l="l" t="t" r="r" b="b"/>
                <a:pathLst>
                  <a:path w="28920" h="12312" extrusionOk="0">
                    <a:moveTo>
                      <a:pt x="16421" y="0"/>
                    </a:moveTo>
                    <a:cubicBezTo>
                      <a:pt x="13338" y="0"/>
                      <a:pt x="10767" y="2256"/>
                      <a:pt x="10369" y="5278"/>
                    </a:cubicBezTo>
                    <a:cubicBezTo>
                      <a:pt x="8519" y="5310"/>
                      <a:pt x="7012" y="6766"/>
                      <a:pt x="6906" y="8590"/>
                    </a:cubicBezTo>
                    <a:lnTo>
                      <a:pt x="205" y="8590"/>
                    </a:lnTo>
                    <a:cubicBezTo>
                      <a:pt x="93" y="8590"/>
                      <a:pt x="0" y="8683"/>
                      <a:pt x="0" y="8795"/>
                    </a:cubicBezTo>
                    <a:cubicBezTo>
                      <a:pt x="0" y="8907"/>
                      <a:pt x="93" y="9000"/>
                      <a:pt x="205" y="9000"/>
                    </a:cubicBezTo>
                    <a:lnTo>
                      <a:pt x="7310" y="9000"/>
                    </a:lnTo>
                    <a:lnTo>
                      <a:pt x="7310" y="8795"/>
                    </a:lnTo>
                    <a:cubicBezTo>
                      <a:pt x="7310" y="7081"/>
                      <a:pt x="8712" y="5688"/>
                      <a:pt x="10432" y="5688"/>
                    </a:cubicBezTo>
                    <a:lnTo>
                      <a:pt x="10738" y="5688"/>
                    </a:lnTo>
                    <a:lnTo>
                      <a:pt x="10757" y="5503"/>
                    </a:lnTo>
                    <a:cubicBezTo>
                      <a:pt x="11053" y="2599"/>
                      <a:pt x="13490" y="410"/>
                      <a:pt x="16425" y="410"/>
                    </a:cubicBezTo>
                    <a:cubicBezTo>
                      <a:pt x="19357" y="410"/>
                      <a:pt x="21796" y="2599"/>
                      <a:pt x="22091" y="5503"/>
                    </a:cubicBezTo>
                    <a:lnTo>
                      <a:pt x="22111" y="5688"/>
                    </a:lnTo>
                    <a:lnTo>
                      <a:pt x="25391" y="5688"/>
                    </a:lnTo>
                    <a:cubicBezTo>
                      <a:pt x="27113" y="5688"/>
                      <a:pt x="28514" y="7081"/>
                      <a:pt x="28514" y="8795"/>
                    </a:cubicBezTo>
                    <a:cubicBezTo>
                      <a:pt x="28514" y="10509"/>
                      <a:pt x="27113" y="11904"/>
                      <a:pt x="25391" y="11904"/>
                    </a:cubicBezTo>
                    <a:lnTo>
                      <a:pt x="4882" y="11904"/>
                    </a:lnTo>
                    <a:cubicBezTo>
                      <a:pt x="4768" y="11904"/>
                      <a:pt x="4678" y="11994"/>
                      <a:pt x="4678" y="12107"/>
                    </a:cubicBezTo>
                    <a:cubicBezTo>
                      <a:pt x="4678" y="12221"/>
                      <a:pt x="4768" y="12312"/>
                      <a:pt x="4882" y="12312"/>
                    </a:cubicBezTo>
                    <a:lnTo>
                      <a:pt x="25391" y="12312"/>
                    </a:lnTo>
                    <a:cubicBezTo>
                      <a:pt x="27336" y="12312"/>
                      <a:pt x="28920" y="10738"/>
                      <a:pt x="28920" y="8797"/>
                    </a:cubicBezTo>
                    <a:cubicBezTo>
                      <a:pt x="28920" y="6856"/>
                      <a:pt x="27336" y="5278"/>
                      <a:pt x="25389" y="5278"/>
                    </a:cubicBezTo>
                    <a:lnTo>
                      <a:pt x="22476" y="5278"/>
                    </a:lnTo>
                    <a:cubicBezTo>
                      <a:pt x="22076" y="2256"/>
                      <a:pt x="19505" y="0"/>
                      <a:pt x="164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40;p2"/>
              <p:cNvSpPr/>
              <p:nvPr/>
            </p:nvSpPr>
            <p:spPr>
              <a:xfrm>
                <a:off x="6554375" y="876475"/>
                <a:ext cx="181900" cy="10225"/>
              </a:xfrm>
              <a:custGeom>
                <a:avLst/>
                <a:gdLst/>
                <a:ahLst/>
                <a:cxnLst/>
                <a:rect l="l" t="t" r="r" b="b"/>
                <a:pathLst>
                  <a:path w="7276" h="409" extrusionOk="0">
                    <a:moveTo>
                      <a:pt x="205" y="0"/>
                    </a:moveTo>
                    <a:cubicBezTo>
                      <a:pt x="93" y="0"/>
                      <a:pt x="0" y="91"/>
                      <a:pt x="0" y="203"/>
                    </a:cubicBezTo>
                    <a:cubicBezTo>
                      <a:pt x="0" y="318"/>
                      <a:pt x="93" y="408"/>
                      <a:pt x="205" y="408"/>
                    </a:cubicBezTo>
                    <a:lnTo>
                      <a:pt x="7071" y="408"/>
                    </a:lnTo>
                    <a:cubicBezTo>
                      <a:pt x="7185" y="408"/>
                      <a:pt x="7276" y="318"/>
                      <a:pt x="7276" y="203"/>
                    </a:cubicBezTo>
                    <a:cubicBezTo>
                      <a:pt x="7276" y="91"/>
                      <a:pt x="7185" y="0"/>
                      <a:pt x="70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41;p2"/>
              <p:cNvSpPr/>
              <p:nvPr/>
            </p:nvSpPr>
            <p:spPr>
              <a:xfrm>
                <a:off x="6667350" y="754625"/>
                <a:ext cx="86425" cy="64800"/>
              </a:xfrm>
              <a:custGeom>
                <a:avLst/>
                <a:gdLst/>
                <a:ahLst/>
                <a:cxnLst/>
                <a:rect l="l" t="t" r="r" b="b"/>
                <a:pathLst>
                  <a:path w="3457" h="2592" extrusionOk="0">
                    <a:moveTo>
                      <a:pt x="205" y="0"/>
                    </a:moveTo>
                    <a:cubicBezTo>
                      <a:pt x="91" y="0"/>
                      <a:pt x="0" y="91"/>
                      <a:pt x="0" y="205"/>
                    </a:cubicBezTo>
                    <a:cubicBezTo>
                      <a:pt x="0" y="318"/>
                      <a:pt x="91" y="408"/>
                      <a:pt x="205" y="408"/>
                    </a:cubicBezTo>
                    <a:cubicBezTo>
                      <a:pt x="245" y="408"/>
                      <a:pt x="2637" y="428"/>
                      <a:pt x="3031" y="2426"/>
                    </a:cubicBezTo>
                    <a:cubicBezTo>
                      <a:pt x="3046" y="2524"/>
                      <a:pt x="3133" y="2591"/>
                      <a:pt x="3230" y="2591"/>
                    </a:cubicBezTo>
                    <a:cubicBezTo>
                      <a:pt x="3241" y="2591"/>
                      <a:pt x="3257" y="2591"/>
                      <a:pt x="3273" y="2589"/>
                    </a:cubicBezTo>
                    <a:cubicBezTo>
                      <a:pt x="3385" y="2565"/>
                      <a:pt x="3456" y="2457"/>
                      <a:pt x="3434" y="2347"/>
                    </a:cubicBezTo>
                    <a:cubicBezTo>
                      <a:pt x="2969" y="2"/>
                      <a:pt x="219" y="2"/>
                      <a:pt x="2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42;p2"/>
              <p:cNvSpPr/>
              <p:nvPr/>
            </p:nvSpPr>
            <p:spPr>
              <a:xfrm>
                <a:off x="6960550" y="754650"/>
                <a:ext cx="13425" cy="67775"/>
              </a:xfrm>
              <a:custGeom>
                <a:avLst/>
                <a:gdLst/>
                <a:ahLst/>
                <a:cxnLst/>
                <a:rect l="l" t="t" r="r" b="b"/>
                <a:pathLst>
                  <a:path w="537" h="2711" extrusionOk="0">
                    <a:moveTo>
                      <a:pt x="212" y="1"/>
                    </a:moveTo>
                    <a:cubicBezTo>
                      <a:pt x="207" y="1"/>
                      <a:pt x="202" y="1"/>
                      <a:pt x="198" y="1"/>
                    </a:cubicBezTo>
                    <a:cubicBezTo>
                      <a:pt x="83" y="13"/>
                      <a:pt x="3" y="112"/>
                      <a:pt x="12" y="226"/>
                    </a:cubicBezTo>
                    <a:cubicBezTo>
                      <a:pt x="12" y="238"/>
                      <a:pt x="123" y="1420"/>
                      <a:pt x="12" y="2486"/>
                    </a:cubicBezTo>
                    <a:cubicBezTo>
                      <a:pt x="1" y="2598"/>
                      <a:pt x="81" y="2698"/>
                      <a:pt x="194" y="2710"/>
                    </a:cubicBezTo>
                    <a:lnTo>
                      <a:pt x="217" y="2710"/>
                    </a:lnTo>
                    <a:cubicBezTo>
                      <a:pt x="320" y="2710"/>
                      <a:pt x="408" y="2631"/>
                      <a:pt x="420" y="2529"/>
                    </a:cubicBezTo>
                    <a:cubicBezTo>
                      <a:pt x="536" y="1420"/>
                      <a:pt x="426" y="236"/>
                      <a:pt x="420" y="187"/>
                    </a:cubicBezTo>
                    <a:cubicBezTo>
                      <a:pt x="409" y="78"/>
                      <a:pt x="312" y="1"/>
                      <a:pt x="2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3" name="Google Shape;43;p2"/>
            <p:cNvGrpSpPr/>
            <p:nvPr/>
          </p:nvGrpSpPr>
          <p:grpSpPr>
            <a:xfrm>
              <a:off x="894625" y="1611100"/>
              <a:ext cx="306025" cy="150100"/>
              <a:chOff x="6630075" y="2320075"/>
              <a:chExt cx="306025" cy="150100"/>
            </a:xfrm>
          </p:grpSpPr>
          <p:sp>
            <p:nvSpPr>
              <p:cNvPr id="44" name="Google Shape;44;p2"/>
              <p:cNvSpPr/>
              <p:nvPr/>
            </p:nvSpPr>
            <p:spPr>
              <a:xfrm>
                <a:off x="6684975" y="2459900"/>
                <a:ext cx="251125" cy="10275"/>
              </a:xfrm>
              <a:custGeom>
                <a:avLst/>
                <a:gdLst/>
                <a:ahLst/>
                <a:cxnLst/>
                <a:rect l="l" t="t" r="r" b="b"/>
                <a:pathLst>
                  <a:path w="10045" h="411" extrusionOk="0">
                    <a:moveTo>
                      <a:pt x="204" y="1"/>
                    </a:moveTo>
                    <a:cubicBezTo>
                      <a:pt x="91" y="1"/>
                      <a:pt x="1" y="93"/>
                      <a:pt x="1" y="206"/>
                    </a:cubicBezTo>
                    <a:cubicBezTo>
                      <a:pt x="1" y="320"/>
                      <a:pt x="91" y="411"/>
                      <a:pt x="204" y="411"/>
                    </a:cubicBezTo>
                    <a:lnTo>
                      <a:pt x="9842" y="411"/>
                    </a:lnTo>
                    <a:cubicBezTo>
                      <a:pt x="9954" y="411"/>
                      <a:pt x="10044" y="320"/>
                      <a:pt x="10044" y="206"/>
                    </a:cubicBezTo>
                    <a:cubicBezTo>
                      <a:pt x="10044" y="93"/>
                      <a:pt x="9954" y="1"/>
                      <a:pt x="98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45;p2"/>
              <p:cNvSpPr/>
              <p:nvPr/>
            </p:nvSpPr>
            <p:spPr>
              <a:xfrm>
                <a:off x="6630075" y="2320075"/>
                <a:ext cx="306025" cy="111200"/>
              </a:xfrm>
              <a:custGeom>
                <a:avLst/>
                <a:gdLst/>
                <a:ahLst/>
                <a:cxnLst/>
                <a:rect l="l" t="t" r="r" b="b"/>
                <a:pathLst>
                  <a:path w="12241" h="4448" extrusionOk="0">
                    <a:moveTo>
                      <a:pt x="7823" y="1"/>
                    </a:moveTo>
                    <a:cubicBezTo>
                      <a:pt x="6350" y="1"/>
                      <a:pt x="5118" y="1057"/>
                      <a:pt x="4884" y="2485"/>
                    </a:cubicBezTo>
                    <a:cubicBezTo>
                      <a:pt x="4035" y="2544"/>
                      <a:pt x="3349" y="3204"/>
                      <a:pt x="3253" y="4039"/>
                    </a:cubicBezTo>
                    <a:lnTo>
                      <a:pt x="203" y="4039"/>
                    </a:lnTo>
                    <a:cubicBezTo>
                      <a:pt x="91" y="4039"/>
                      <a:pt x="0" y="4130"/>
                      <a:pt x="0" y="4242"/>
                    </a:cubicBezTo>
                    <a:cubicBezTo>
                      <a:pt x="0" y="4356"/>
                      <a:pt x="91" y="4447"/>
                      <a:pt x="203" y="4447"/>
                    </a:cubicBezTo>
                    <a:lnTo>
                      <a:pt x="3647" y="4447"/>
                    </a:lnTo>
                    <a:lnTo>
                      <a:pt x="3647" y="4240"/>
                    </a:lnTo>
                    <a:cubicBezTo>
                      <a:pt x="3647" y="3494"/>
                      <a:pt x="4258" y="2889"/>
                      <a:pt x="5006" y="2889"/>
                    </a:cubicBezTo>
                    <a:lnTo>
                      <a:pt x="5247" y="2889"/>
                    </a:lnTo>
                    <a:lnTo>
                      <a:pt x="5266" y="2704"/>
                    </a:lnTo>
                    <a:cubicBezTo>
                      <a:pt x="5402" y="1395"/>
                      <a:pt x="6498" y="408"/>
                      <a:pt x="7823" y="408"/>
                    </a:cubicBezTo>
                    <a:cubicBezTo>
                      <a:pt x="9147" y="408"/>
                      <a:pt x="10247" y="1395"/>
                      <a:pt x="10379" y="2704"/>
                    </a:cubicBezTo>
                    <a:lnTo>
                      <a:pt x="10398" y="2889"/>
                    </a:lnTo>
                    <a:lnTo>
                      <a:pt x="12036" y="2889"/>
                    </a:lnTo>
                    <a:cubicBezTo>
                      <a:pt x="12150" y="2889"/>
                      <a:pt x="12240" y="2796"/>
                      <a:pt x="12240" y="2684"/>
                    </a:cubicBezTo>
                    <a:cubicBezTo>
                      <a:pt x="12240" y="2570"/>
                      <a:pt x="12150" y="2479"/>
                      <a:pt x="12036" y="2479"/>
                    </a:cubicBezTo>
                    <a:lnTo>
                      <a:pt x="10761" y="2479"/>
                    </a:lnTo>
                    <a:cubicBezTo>
                      <a:pt x="10526" y="1055"/>
                      <a:pt x="9295" y="1"/>
                      <a:pt x="78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46;p2"/>
              <p:cNvSpPr/>
              <p:nvPr/>
            </p:nvSpPr>
            <p:spPr>
              <a:xfrm>
                <a:off x="6698575" y="2439325"/>
                <a:ext cx="90900" cy="10225"/>
              </a:xfrm>
              <a:custGeom>
                <a:avLst/>
                <a:gdLst/>
                <a:ahLst/>
                <a:cxnLst/>
                <a:rect l="l" t="t" r="r" b="b"/>
                <a:pathLst>
                  <a:path w="3636" h="409" extrusionOk="0">
                    <a:moveTo>
                      <a:pt x="205" y="0"/>
                    </a:moveTo>
                    <a:cubicBezTo>
                      <a:pt x="91" y="0"/>
                      <a:pt x="1" y="91"/>
                      <a:pt x="1" y="205"/>
                    </a:cubicBezTo>
                    <a:cubicBezTo>
                      <a:pt x="1" y="317"/>
                      <a:pt x="91" y="408"/>
                      <a:pt x="205" y="408"/>
                    </a:cubicBezTo>
                    <a:lnTo>
                      <a:pt x="3431" y="408"/>
                    </a:lnTo>
                    <a:cubicBezTo>
                      <a:pt x="3545" y="408"/>
                      <a:pt x="3635" y="317"/>
                      <a:pt x="3635" y="205"/>
                    </a:cubicBezTo>
                    <a:cubicBezTo>
                      <a:pt x="3635" y="91"/>
                      <a:pt x="3545" y="0"/>
                      <a:pt x="34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47;p2"/>
              <p:cNvSpPr/>
              <p:nvPr/>
            </p:nvSpPr>
            <p:spPr>
              <a:xfrm>
                <a:off x="6778075" y="2401600"/>
                <a:ext cx="46225" cy="35825"/>
              </a:xfrm>
              <a:custGeom>
                <a:avLst/>
                <a:gdLst/>
                <a:ahLst/>
                <a:cxnLst/>
                <a:rect l="l" t="t" r="r" b="b"/>
                <a:pathLst>
                  <a:path w="1849" h="1433" extrusionOk="0">
                    <a:moveTo>
                      <a:pt x="209" y="0"/>
                    </a:moveTo>
                    <a:cubicBezTo>
                      <a:pt x="95" y="0"/>
                      <a:pt x="0" y="89"/>
                      <a:pt x="0" y="203"/>
                    </a:cubicBezTo>
                    <a:cubicBezTo>
                      <a:pt x="0" y="317"/>
                      <a:pt x="91" y="408"/>
                      <a:pt x="203" y="408"/>
                    </a:cubicBezTo>
                    <a:cubicBezTo>
                      <a:pt x="203" y="408"/>
                      <a:pt x="206" y="408"/>
                      <a:pt x="212" y="408"/>
                    </a:cubicBezTo>
                    <a:cubicBezTo>
                      <a:pt x="311" y="408"/>
                      <a:pt x="1261" y="446"/>
                      <a:pt x="1423" y="1267"/>
                    </a:cubicBezTo>
                    <a:cubicBezTo>
                      <a:pt x="1440" y="1365"/>
                      <a:pt x="1527" y="1432"/>
                      <a:pt x="1622" y="1432"/>
                    </a:cubicBezTo>
                    <a:cubicBezTo>
                      <a:pt x="1636" y="1432"/>
                      <a:pt x="1649" y="1432"/>
                      <a:pt x="1667" y="1430"/>
                    </a:cubicBezTo>
                    <a:cubicBezTo>
                      <a:pt x="1777" y="1409"/>
                      <a:pt x="1848" y="1300"/>
                      <a:pt x="1827" y="1188"/>
                    </a:cubicBezTo>
                    <a:cubicBezTo>
                      <a:pt x="1639" y="248"/>
                      <a:pt x="692" y="0"/>
                      <a:pt x="2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8" name="Google Shape;48;p2"/>
            <p:cNvGrpSpPr/>
            <p:nvPr/>
          </p:nvGrpSpPr>
          <p:grpSpPr>
            <a:xfrm>
              <a:off x="6509650" y="539975"/>
              <a:ext cx="838350" cy="220825"/>
              <a:chOff x="2095150" y="4632100"/>
              <a:chExt cx="838350" cy="220825"/>
            </a:xfrm>
          </p:grpSpPr>
          <p:sp>
            <p:nvSpPr>
              <p:cNvPr id="49" name="Google Shape;49;p2"/>
              <p:cNvSpPr/>
              <p:nvPr/>
            </p:nvSpPr>
            <p:spPr>
              <a:xfrm>
                <a:off x="2239500" y="4632100"/>
                <a:ext cx="480000" cy="170200"/>
              </a:xfrm>
              <a:custGeom>
                <a:avLst/>
                <a:gdLst/>
                <a:ahLst/>
                <a:cxnLst/>
                <a:rect l="l" t="t" r="r" b="b"/>
                <a:pathLst>
                  <a:path w="19200" h="6808" extrusionOk="0">
                    <a:moveTo>
                      <a:pt x="8874" y="1"/>
                    </a:moveTo>
                    <a:cubicBezTo>
                      <a:pt x="7070" y="1"/>
                      <a:pt x="5458" y="1185"/>
                      <a:pt x="4914" y="2899"/>
                    </a:cubicBezTo>
                    <a:cubicBezTo>
                      <a:pt x="4583" y="2810"/>
                      <a:pt x="4246" y="2767"/>
                      <a:pt x="3908" y="2767"/>
                    </a:cubicBezTo>
                    <a:cubicBezTo>
                      <a:pt x="1752" y="2767"/>
                      <a:pt x="1" y="4520"/>
                      <a:pt x="1" y="6672"/>
                    </a:cubicBezTo>
                    <a:cubicBezTo>
                      <a:pt x="1" y="6748"/>
                      <a:pt x="60" y="6808"/>
                      <a:pt x="135" y="6808"/>
                    </a:cubicBezTo>
                    <a:cubicBezTo>
                      <a:pt x="208" y="6808"/>
                      <a:pt x="267" y="6748"/>
                      <a:pt x="267" y="6676"/>
                    </a:cubicBezTo>
                    <a:cubicBezTo>
                      <a:pt x="267" y="4668"/>
                      <a:pt x="1900" y="3035"/>
                      <a:pt x="3908" y="3035"/>
                    </a:cubicBezTo>
                    <a:cubicBezTo>
                      <a:pt x="4264" y="3035"/>
                      <a:pt x="4621" y="3090"/>
                      <a:pt x="4965" y="3192"/>
                    </a:cubicBezTo>
                    <a:lnTo>
                      <a:pt x="5096" y="3232"/>
                    </a:lnTo>
                    <a:lnTo>
                      <a:pt x="5133" y="3102"/>
                    </a:lnTo>
                    <a:cubicBezTo>
                      <a:pt x="5604" y="1435"/>
                      <a:pt x="7142" y="269"/>
                      <a:pt x="8874" y="269"/>
                    </a:cubicBezTo>
                    <a:cubicBezTo>
                      <a:pt x="10576" y="269"/>
                      <a:pt x="12066" y="1358"/>
                      <a:pt x="12580" y="2982"/>
                    </a:cubicBezTo>
                    <a:lnTo>
                      <a:pt x="12615" y="3086"/>
                    </a:lnTo>
                    <a:lnTo>
                      <a:pt x="12726" y="3072"/>
                    </a:lnTo>
                    <a:cubicBezTo>
                      <a:pt x="12911" y="3047"/>
                      <a:pt x="13065" y="3035"/>
                      <a:pt x="13210" y="3035"/>
                    </a:cubicBezTo>
                    <a:cubicBezTo>
                      <a:pt x="15218" y="3035"/>
                      <a:pt x="16851" y="4668"/>
                      <a:pt x="16851" y="6676"/>
                    </a:cubicBezTo>
                    <a:lnTo>
                      <a:pt x="16851" y="6808"/>
                    </a:lnTo>
                    <a:lnTo>
                      <a:pt x="19068" y="6808"/>
                    </a:lnTo>
                    <a:cubicBezTo>
                      <a:pt x="19140" y="6808"/>
                      <a:pt x="19200" y="6748"/>
                      <a:pt x="19200" y="6676"/>
                    </a:cubicBezTo>
                    <a:cubicBezTo>
                      <a:pt x="19200" y="6601"/>
                      <a:pt x="19140" y="6542"/>
                      <a:pt x="19068" y="6542"/>
                    </a:cubicBezTo>
                    <a:lnTo>
                      <a:pt x="17117" y="6542"/>
                    </a:lnTo>
                    <a:cubicBezTo>
                      <a:pt x="17044" y="4449"/>
                      <a:pt x="15320" y="2769"/>
                      <a:pt x="13212" y="2769"/>
                    </a:cubicBezTo>
                    <a:cubicBezTo>
                      <a:pt x="13084" y="2769"/>
                      <a:pt x="12952" y="2777"/>
                      <a:pt x="12803" y="2794"/>
                    </a:cubicBezTo>
                    <a:cubicBezTo>
                      <a:pt x="12221" y="1120"/>
                      <a:pt x="10657" y="1"/>
                      <a:pt x="88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50;p2"/>
              <p:cNvSpPr/>
              <p:nvPr/>
            </p:nvSpPr>
            <p:spPr>
              <a:xfrm>
                <a:off x="2545025" y="4844875"/>
                <a:ext cx="208425" cy="8050"/>
              </a:xfrm>
              <a:custGeom>
                <a:avLst/>
                <a:gdLst/>
                <a:ahLst/>
                <a:cxnLst/>
                <a:rect l="l" t="t" r="r" b="b"/>
                <a:pathLst>
                  <a:path w="8337" h="322" extrusionOk="0">
                    <a:moveTo>
                      <a:pt x="160" y="1"/>
                    </a:moveTo>
                    <a:cubicBezTo>
                      <a:pt x="71" y="1"/>
                      <a:pt x="0" y="72"/>
                      <a:pt x="0" y="160"/>
                    </a:cubicBezTo>
                    <a:cubicBezTo>
                      <a:pt x="0" y="249"/>
                      <a:pt x="71" y="322"/>
                      <a:pt x="160" y="322"/>
                    </a:cubicBezTo>
                    <a:lnTo>
                      <a:pt x="8176" y="322"/>
                    </a:lnTo>
                    <a:cubicBezTo>
                      <a:pt x="8265" y="322"/>
                      <a:pt x="8336" y="249"/>
                      <a:pt x="8336" y="160"/>
                    </a:cubicBezTo>
                    <a:cubicBezTo>
                      <a:pt x="8336" y="72"/>
                      <a:pt x="8265" y="1"/>
                      <a:pt x="8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51;p2"/>
              <p:cNvSpPr/>
              <p:nvPr/>
            </p:nvSpPr>
            <p:spPr>
              <a:xfrm>
                <a:off x="2103975" y="4803550"/>
                <a:ext cx="121425" cy="8050"/>
              </a:xfrm>
              <a:custGeom>
                <a:avLst/>
                <a:gdLst/>
                <a:ahLst/>
                <a:cxnLst/>
                <a:rect l="l" t="t" r="r" b="b"/>
                <a:pathLst>
                  <a:path w="4857" h="322" extrusionOk="0">
                    <a:moveTo>
                      <a:pt x="93" y="1"/>
                    </a:moveTo>
                    <a:cubicBezTo>
                      <a:pt x="41" y="1"/>
                      <a:pt x="0" y="74"/>
                      <a:pt x="0" y="162"/>
                    </a:cubicBezTo>
                    <a:cubicBezTo>
                      <a:pt x="0" y="251"/>
                      <a:pt x="41" y="322"/>
                      <a:pt x="93" y="322"/>
                    </a:cubicBezTo>
                    <a:lnTo>
                      <a:pt x="4762" y="322"/>
                    </a:lnTo>
                    <a:cubicBezTo>
                      <a:pt x="4813" y="322"/>
                      <a:pt x="4856" y="251"/>
                      <a:pt x="4856" y="162"/>
                    </a:cubicBezTo>
                    <a:cubicBezTo>
                      <a:pt x="4856" y="74"/>
                      <a:pt x="4813" y="1"/>
                      <a:pt x="47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52;p2"/>
              <p:cNvSpPr/>
              <p:nvPr/>
            </p:nvSpPr>
            <p:spPr>
              <a:xfrm>
                <a:off x="2095150" y="4844875"/>
                <a:ext cx="333175" cy="8050"/>
              </a:xfrm>
              <a:custGeom>
                <a:avLst/>
                <a:gdLst/>
                <a:ahLst/>
                <a:cxnLst/>
                <a:rect l="l" t="t" r="r" b="b"/>
                <a:pathLst>
                  <a:path w="13327" h="322" extrusionOk="0">
                    <a:moveTo>
                      <a:pt x="160" y="1"/>
                    </a:moveTo>
                    <a:cubicBezTo>
                      <a:pt x="71" y="1"/>
                      <a:pt x="0" y="72"/>
                      <a:pt x="0" y="160"/>
                    </a:cubicBezTo>
                    <a:cubicBezTo>
                      <a:pt x="0" y="249"/>
                      <a:pt x="71" y="322"/>
                      <a:pt x="160" y="322"/>
                    </a:cubicBezTo>
                    <a:lnTo>
                      <a:pt x="13165" y="322"/>
                    </a:lnTo>
                    <a:cubicBezTo>
                      <a:pt x="13253" y="322"/>
                      <a:pt x="13326" y="249"/>
                      <a:pt x="13326" y="160"/>
                    </a:cubicBezTo>
                    <a:cubicBezTo>
                      <a:pt x="13326" y="72"/>
                      <a:pt x="13253" y="1"/>
                      <a:pt x="131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53;p2"/>
              <p:cNvSpPr/>
              <p:nvPr/>
            </p:nvSpPr>
            <p:spPr>
              <a:xfrm>
                <a:off x="2367725" y="4794300"/>
                <a:ext cx="146825" cy="8000"/>
              </a:xfrm>
              <a:custGeom>
                <a:avLst/>
                <a:gdLst/>
                <a:ahLst/>
                <a:cxnLst/>
                <a:rect l="l" t="t" r="r" b="b"/>
                <a:pathLst>
                  <a:path w="5873" h="320" extrusionOk="0">
                    <a:moveTo>
                      <a:pt x="160" y="0"/>
                    </a:moveTo>
                    <a:cubicBezTo>
                      <a:pt x="71" y="0"/>
                      <a:pt x="0" y="71"/>
                      <a:pt x="0" y="160"/>
                    </a:cubicBezTo>
                    <a:cubicBezTo>
                      <a:pt x="0" y="249"/>
                      <a:pt x="71" y="320"/>
                      <a:pt x="160" y="320"/>
                    </a:cubicBezTo>
                    <a:lnTo>
                      <a:pt x="5713" y="320"/>
                    </a:lnTo>
                    <a:cubicBezTo>
                      <a:pt x="5802" y="320"/>
                      <a:pt x="5873" y="249"/>
                      <a:pt x="5873" y="160"/>
                    </a:cubicBezTo>
                    <a:cubicBezTo>
                      <a:pt x="5873" y="71"/>
                      <a:pt x="5802" y="0"/>
                      <a:pt x="57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54;p2"/>
              <p:cNvSpPr/>
              <p:nvPr/>
            </p:nvSpPr>
            <p:spPr>
              <a:xfrm>
                <a:off x="2786650" y="4798050"/>
                <a:ext cx="146850" cy="8000"/>
              </a:xfrm>
              <a:custGeom>
                <a:avLst/>
                <a:gdLst/>
                <a:ahLst/>
                <a:cxnLst/>
                <a:rect l="l" t="t" r="r" b="b"/>
                <a:pathLst>
                  <a:path w="5874" h="320" extrusionOk="0">
                    <a:moveTo>
                      <a:pt x="160" y="0"/>
                    </a:moveTo>
                    <a:cubicBezTo>
                      <a:pt x="72" y="0"/>
                      <a:pt x="1" y="71"/>
                      <a:pt x="1" y="160"/>
                    </a:cubicBezTo>
                    <a:cubicBezTo>
                      <a:pt x="1" y="248"/>
                      <a:pt x="72" y="319"/>
                      <a:pt x="160" y="319"/>
                    </a:cubicBezTo>
                    <a:lnTo>
                      <a:pt x="5714" y="319"/>
                    </a:lnTo>
                    <a:cubicBezTo>
                      <a:pt x="5803" y="319"/>
                      <a:pt x="5874" y="248"/>
                      <a:pt x="5874" y="160"/>
                    </a:cubicBezTo>
                    <a:cubicBezTo>
                      <a:pt x="5874" y="71"/>
                      <a:pt x="5803" y="0"/>
                      <a:pt x="57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5" name="Google Shape;55;p2"/>
            <p:cNvSpPr/>
            <p:nvPr/>
          </p:nvSpPr>
          <p:spPr>
            <a:xfrm>
              <a:off x="1627025" y="1417950"/>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56;p2"/>
            <p:cNvSpPr/>
            <p:nvPr/>
          </p:nvSpPr>
          <p:spPr>
            <a:xfrm>
              <a:off x="436300" y="2145125"/>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57;p2"/>
            <p:cNvSpPr/>
            <p:nvPr/>
          </p:nvSpPr>
          <p:spPr>
            <a:xfrm>
              <a:off x="6027950" y="3987900"/>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58;p2"/>
            <p:cNvSpPr/>
            <p:nvPr/>
          </p:nvSpPr>
          <p:spPr>
            <a:xfrm>
              <a:off x="7858050" y="2145125"/>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59;p2"/>
            <p:cNvSpPr/>
            <p:nvPr/>
          </p:nvSpPr>
          <p:spPr>
            <a:xfrm>
              <a:off x="8639725" y="309050"/>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0" name="Google Shape;60;p2"/>
            <p:cNvGrpSpPr/>
            <p:nvPr/>
          </p:nvGrpSpPr>
          <p:grpSpPr>
            <a:xfrm>
              <a:off x="1485800" y="2151125"/>
              <a:ext cx="72600" cy="72600"/>
              <a:chOff x="2145125" y="90950"/>
              <a:chExt cx="72600" cy="72600"/>
            </a:xfrm>
          </p:grpSpPr>
          <p:cxnSp>
            <p:nvCxnSpPr>
              <p:cNvPr id="61" name="Google Shape;61;p2"/>
              <p:cNvCxnSpPr/>
              <p:nvPr/>
            </p:nvCxnSpPr>
            <p:spPr>
              <a:xfrm>
                <a:off x="2145125" y="127250"/>
                <a:ext cx="72600" cy="0"/>
              </a:xfrm>
              <a:prstGeom prst="straightConnector1">
                <a:avLst/>
              </a:prstGeom>
              <a:noFill/>
              <a:ln w="9525" cap="flat" cmpd="sng">
                <a:solidFill>
                  <a:schemeClr val="accent2"/>
                </a:solidFill>
                <a:prstDash val="solid"/>
                <a:round/>
                <a:headEnd type="none" w="med" len="med"/>
                <a:tailEnd type="none" w="med" len="med"/>
              </a:ln>
            </p:spPr>
          </p:cxnSp>
          <p:cxnSp>
            <p:nvCxnSpPr>
              <p:cNvPr id="62" name="Google Shape;62;p2"/>
              <p:cNvCxnSpPr/>
              <p:nvPr/>
            </p:nvCxnSpPr>
            <p:spPr>
              <a:xfrm rot="5400000">
                <a:off x="2145125" y="127250"/>
                <a:ext cx="72600" cy="0"/>
              </a:xfrm>
              <a:prstGeom prst="straightConnector1">
                <a:avLst/>
              </a:prstGeom>
              <a:noFill/>
              <a:ln w="9525" cap="flat" cmpd="sng">
                <a:solidFill>
                  <a:schemeClr val="accent2"/>
                </a:solidFill>
                <a:prstDash val="solid"/>
                <a:round/>
                <a:headEnd type="none" w="med" len="med"/>
                <a:tailEnd type="none" w="med" len="med"/>
              </a:ln>
            </p:spPr>
          </p:cxnSp>
        </p:grpSp>
        <p:grpSp>
          <p:nvGrpSpPr>
            <p:cNvPr id="63" name="Google Shape;63;p2"/>
            <p:cNvGrpSpPr/>
            <p:nvPr/>
          </p:nvGrpSpPr>
          <p:grpSpPr>
            <a:xfrm>
              <a:off x="3040100" y="4178075"/>
              <a:ext cx="72600" cy="72600"/>
              <a:chOff x="2145125" y="90950"/>
              <a:chExt cx="72600" cy="72600"/>
            </a:xfrm>
          </p:grpSpPr>
          <p:cxnSp>
            <p:nvCxnSpPr>
              <p:cNvPr id="64" name="Google Shape;64;p2"/>
              <p:cNvCxnSpPr/>
              <p:nvPr/>
            </p:nvCxnSpPr>
            <p:spPr>
              <a:xfrm>
                <a:off x="2145125" y="127250"/>
                <a:ext cx="72600" cy="0"/>
              </a:xfrm>
              <a:prstGeom prst="straightConnector1">
                <a:avLst/>
              </a:prstGeom>
              <a:noFill/>
              <a:ln w="9525" cap="flat" cmpd="sng">
                <a:solidFill>
                  <a:schemeClr val="accent2"/>
                </a:solidFill>
                <a:prstDash val="solid"/>
                <a:round/>
                <a:headEnd type="none" w="med" len="med"/>
                <a:tailEnd type="none" w="med" len="med"/>
              </a:ln>
            </p:spPr>
          </p:cxnSp>
          <p:cxnSp>
            <p:nvCxnSpPr>
              <p:cNvPr id="65" name="Google Shape;65;p2"/>
              <p:cNvCxnSpPr/>
              <p:nvPr/>
            </p:nvCxnSpPr>
            <p:spPr>
              <a:xfrm rot="5400000">
                <a:off x="2145125" y="127250"/>
                <a:ext cx="72600" cy="0"/>
              </a:xfrm>
              <a:prstGeom prst="straightConnector1">
                <a:avLst/>
              </a:prstGeom>
              <a:noFill/>
              <a:ln w="9525" cap="flat" cmpd="sng">
                <a:solidFill>
                  <a:schemeClr val="accent2"/>
                </a:solidFill>
                <a:prstDash val="solid"/>
                <a:round/>
                <a:headEnd type="none" w="med" len="med"/>
                <a:tailEnd type="none" w="med" len="med"/>
              </a:ln>
            </p:spPr>
          </p:cxnSp>
        </p:grpSp>
      </p:grpSp>
      <p:sp>
        <p:nvSpPr>
          <p:cNvPr id="66" name="Google Shape;66;p2"/>
          <p:cNvSpPr txBox="1">
            <a:spLocks noGrp="1"/>
          </p:cNvSpPr>
          <p:nvPr>
            <p:ph type="subTitle" idx="1"/>
          </p:nvPr>
        </p:nvSpPr>
        <p:spPr>
          <a:xfrm>
            <a:off x="3513150" y="4130532"/>
            <a:ext cx="2117700" cy="615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67" name="Google Shape;67;p2"/>
          <p:cNvSpPr txBox="1">
            <a:spLocks noGrp="1"/>
          </p:cNvSpPr>
          <p:nvPr>
            <p:ph type="ctrTitle"/>
          </p:nvPr>
        </p:nvSpPr>
        <p:spPr>
          <a:xfrm>
            <a:off x="2258188" y="2667309"/>
            <a:ext cx="4567500" cy="615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191919"/>
              </a:buClr>
              <a:buSzPts val="5200"/>
              <a:buNone/>
              <a:defRPr sz="3000">
                <a:solidFill>
                  <a:schemeClr val="lt1"/>
                </a:solidFill>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68" name="Google Shape;68;p2"/>
          <p:cNvSpPr txBox="1">
            <a:spLocks noGrp="1"/>
          </p:cNvSpPr>
          <p:nvPr>
            <p:ph type="ctrTitle" idx="2"/>
          </p:nvPr>
        </p:nvSpPr>
        <p:spPr>
          <a:xfrm>
            <a:off x="1654625" y="1761188"/>
            <a:ext cx="5835300" cy="996000"/>
          </a:xfrm>
          <a:prstGeom prst="rect">
            <a:avLst/>
          </a:prstGeom>
        </p:spPr>
        <p:txBody>
          <a:bodyPr spcFirstLastPara="1" wrap="square" lIns="91425" tIns="91425" rIns="91425" bIns="91425" anchor="ctr" anchorCtr="0">
            <a:noAutofit/>
          </a:bodyPr>
          <a:lstStyle>
            <a:lvl1pPr lvl="0" algn="ctr">
              <a:spcBef>
                <a:spcPts val="0"/>
              </a:spcBef>
              <a:spcAft>
                <a:spcPts val="0"/>
              </a:spcAft>
              <a:buClr>
                <a:srgbClr val="191919"/>
              </a:buClr>
              <a:buSzPts val="5200"/>
              <a:buNone/>
              <a:defRPr sz="8000">
                <a:solidFill>
                  <a:srgbClr val="191919"/>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69" name="Google Shape;69;p2"/>
          <p:cNvSpPr/>
          <p:nvPr/>
        </p:nvSpPr>
        <p:spPr>
          <a:xfrm>
            <a:off x="7497125" y="4921150"/>
            <a:ext cx="99325" cy="25"/>
          </a:xfrm>
          <a:custGeom>
            <a:avLst/>
            <a:gdLst/>
            <a:ahLst/>
            <a:cxnLst/>
            <a:rect l="l" t="t" r="r" b="b"/>
            <a:pathLst>
              <a:path w="3973" h="1" extrusionOk="0">
                <a:moveTo>
                  <a:pt x="1" y="0"/>
                </a:moveTo>
                <a:lnTo>
                  <a:pt x="3973" y="0"/>
                </a:lnTo>
              </a:path>
            </a:pathLst>
          </a:custGeom>
          <a:solidFill>
            <a:srgbClr val="BDD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0" name="Google Shape;70;p2"/>
          <p:cNvGrpSpPr/>
          <p:nvPr/>
        </p:nvGrpSpPr>
        <p:grpSpPr>
          <a:xfrm>
            <a:off x="7275400" y="3269125"/>
            <a:ext cx="72600" cy="72600"/>
            <a:chOff x="2145125" y="90950"/>
            <a:chExt cx="72600" cy="72600"/>
          </a:xfrm>
        </p:grpSpPr>
        <p:cxnSp>
          <p:nvCxnSpPr>
            <p:cNvPr id="71" name="Google Shape;71;p2"/>
            <p:cNvCxnSpPr/>
            <p:nvPr/>
          </p:nvCxnSpPr>
          <p:spPr>
            <a:xfrm>
              <a:off x="2145125" y="127250"/>
              <a:ext cx="72600" cy="0"/>
            </a:xfrm>
            <a:prstGeom prst="straightConnector1">
              <a:avLst/>
            </a:prstGeom>
            <a:noFill/>
            <a:ln w="9525" cap="flat" cmpd="sng">
              <a:solidFill>
                <a:schemeClr val="lt2"/>
              </a:solidFill>
              <a:prstDash val="solid"/>
              <a:round/>
              <a:headEnd type="none" w="med" len="med"/>
              <a:tailEnd type="none" w="med" len="med"/>
            </a:ln>
          </p:spPr>
        </p:cxnSp>
        <p:cxnSp>
          <p:nvCxnSpPr>
            <p:cNvPr id="72" name="Google Shape;72;p2"/>
            <p:cNvCxnSpPr/>
            <p:nvPr/>
          </p:nvCxnSpPr>
          <p:spPr>
            <a:xfrm rot="5400000">
              <a:off x="2145125" y="127250"/>
              <a:ext cx="72600" cy="0"/>
            </a:xfrm>
            <a:prstGeom prst="straightConnector1">
              <a:avLst/>
            </a:prstGeom>
            <a:noFill/>
            <a:ln w="9525" cap="flat" cmpd="sng">
              <a:solidFill>
                <a:schemeClr val="lt2"/>
              </a:solidFill>
              <a:prstDash val="solid"/>
              <a:round/>
              <a:headEnd type="none" w="med" len="med"/>
              <a:tailEnd type="none" w="med" len="med"/>
            </a:ln>
          </p:spPr>
        </p:cxn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2">
  <p:cSld name="BLANK_1_1_1_1_1_1_1_1">
    <p:spTree>
      <p:nvGrpSpPr>
        <p:cNvPr id="1" name="Shape 924"/>
        <p:cNvGrpSpPr/>
        <p:nvPr/>
      </p:nvGrpSpPr>
      <p:grpSpPr>
        <a:xfrm>
          <a:off x="0" y="0"/>
          <a:ext cx="0" cy="0"/>
          <a:chOff x="0" y="0"/>
          <a:chExt cx="0" cy="0"/>
        </a:xfrm>
      </p:grpSpPr>
      <p:grpSp>
        <p:nvGrpSpPr>
          <p:cNvPr id="925" name="Google Shape;925;p31"/>
          <p:cNvGrpSpPr/>
          <p:nvPr/>
        </p:nvGrpSpPr>
        <p:grpSpPr>
          <a:xfrm>
            <a:off x="436300" y="309050"/>
            <a:ext cx="8607225" cy="4294450"/>
            <a:chOff x="436300" y="309050"/>
            <a:chExt cx="8607225" cy="4294450"/>
          </a:xfrm>
        </p:grpSpPr>
        <p:grpSp>
          <p:nvGrpSpPr>
            <p:cNvPr id="926" name="Google Shape;926;p31"/>
            <p:cNvGrpSpPr/>
            <p:nvPr/>
          </p:nvGrpSpPr>
          <p:grpSpPr>
            <a:xfrm>
              <a:off x="619375" y="3850425"/>
              <a:ext cx="368800" cy="113600"/>
              <a:chOff x="645625" y="3253125"/>
              <a:chExt cx="368800" cy="113600"/>
            </a:xfrm>
          </p:grpSpPr>
          <p:sp>
            <p:nvSpPr>
              <p:cNvPr id="927" name="Google Shape;927;p31"/>
              <p:cNvSpPr/>
              <p:nvPr/>
            </p:nvSpPr>
            <p:spPr>
              <a:xfrm>
                <a:off x="688625" y="3253125"/>
                <a:ext cx="252600" cy="91475"/>
              </a:xfrm>
              <a:custGeom>
                <a:avLst/>
                <a:gdLst/>
                <a:ahLst/>
                <a:cxnLst/>
                <a:rect l="l" t="t" r="r" b="b"/>
                <a:pathLst>
                  <a:path w="10104" h="3659" extrusionOk="0">
                    <a:moveTo>
                      <a:pt x="5428" y="0"/>
                    </a:moveTo>
                    <a:cubicBezTo>
                      <a:pt x="4493" y="0"/>
                      <a:pt x="3671" y="580"/>
                      <a:pt x="3348" y="1448"/>
                    </a:cubicBezTo>
                    <a:cubicBezTo>
                      <a:pt x="3287" y="1443"/>
                      <a:pt x="3230" y="1439"/>
                      <a:pt x="3173" y="1439"/>
                    </a:cubicBezTo>
                    <a:cubicBezTo>
                      <a:pt x="2065" y="1439"/>
                      <a:pt x="1153" y="2309"/>
                      <a:pt x="1088" y="3403"/>
                    </a:cubicBezTo>
                    <a:lnTo>
                      <a:pt x="129" y="3403"/>
                    </a:lnTo>
                    <a:cubicBezTo>
                      <a:pt x="58" y="3403"/>
                      <a:pt x="1" y="3458"/>
                      <a:pt x="1" y="3531"/>
                    </a:cubicBezTo>
                    <a:cubicBezTo>
                      <a:pt x="1" y="3602"/>
                      <a:pt x="58" y="3659"/>
                      <a:pt x="129" y="3659"/>
                    </a:cubicBezTo>
                    <a:lnTo>
                      <a:pt x="1340" y="3659"/>
                    </a:lnTo>
                    <a:lnTo>
                      <a:pt x="1340" y="3531"/>
                    </a:lnTo>
                    <a:cubicBezTo>
                      <a:pt x="1340" y="2520"/>
                      <a:pt x="2164" y="1699"/>
                      <a:pt x="3173" y="1699"/>
                    </a:cubicBezTo>
                    <a:cubicBezTo>
                      <a:pt x="3245" y="1699"/>
                      <a:pt x="3324" y="1703"/>
                      <a:pt x="3417" y="1714"/>
                    </a:cubicBezTo>
                    <a:lnTo>
                      <a:pt x="3523" y="1730"/>
                    </a:lnTo>
                    <a:lnTo>
                      <a:pt x="3555" y="1626"/>
                    </a:lnTo>
                    <a:cubicBezTo>
                      <a:pt x="3817" y="806"/>
                      <a:pt x="4567" y="257"/>
                      <a:pt x="5426" y="257"/>
                    </a:cubicBezTo>
                    <a:cubicBezTo>
                      <a:pt x="6301" y="257"/>
                      <a:pt x="7077" y="846"/>
                      <a:pt x="7316" y="1689"/>
                    </a:cubicBezTo>
                    <a:lnTo>
                      <a:pt x="7349" y="1815"/>
                    </a:lnTo>
                    <a:lnTo>
                      <a:pt x="7475" y="1777"/>
                    </a:lnTo>
                    <a:cubicBezTo>
                      <a:pt x="7651" y="1726"/>
                      <a:pt x="7830" y="1699"/>
                      <a:pt x="8009" y="1699"/>
                    </a:cubicBezTo>
                    <a:cubicBezTo>
                      <a:pt x="9020" y="1699"/>
                      <a:pt x="9841" y="2520"/>
                      <a:pt x="9841" y="3531"/>
                    </a:cubicBezTo>
                    <a:cubicBezTo>
                      <a:pt x="9841" y="3602"/>
                      <a:pt x="9899" y="3659"/>
                      <a:pt x="9969" y="3659"/>
                    </a:cubicBezTo>
                    <a:cubicBezTo>
                      <a:pt x="10042" y="3659"/>
                      <a:pt x="10100" y="3602"/>
                      <a:pt x="10103" y="3531"/>
                    </a:cubicBezTo>
                    <a:cubicBezTo>
                      <a:pt x="10103" y="2378"/>
                      <a:pt x="9166" y="1439"/>
                      <a:pt x="8013" y="1439"/>
                    </a:cubicBezTo>
                    <a:cubicBezTo>
                      <a:pt x="7850" y="1439"/>
                      <a:pt x="7688" y="1458"/>
                      <a:pt x="7527" y="1496"/>
                    </a:cubicBezTo>
                    <a:cubicBezTo>
                      <a:pt x="7219" y="609"/>
                      <a:pt x="6374" y="0"/>
                      <a:pt x="5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 name="Google Shape;928;p31"/>
              <p:cNvSpPr/>
              <p:nvPr/>
            </p:nvSpPr>
            <p:spPr>
              <a:xfrm>
                <a:off x="841900" y="3360300"/>
                <a:ext cx="93900" cy="6425"/>
              </a:xfrm>
              <a:custGeom>
                <a:avLst/>
                <a:gdLst/>
                <a:ahLst/>
                <a:cxnLst/>
                <a:rect l="l" t="t" r="r" b="b"/>
                <a:pathLst>
                  <a:path w="3756" h="257" extrusionOk="0">
                    <a:moveTo>
                      <a:pt x="129" y="0"/>
                    </a:moveTo>
                    <a:cubicBezTo>
                      <a:pt x="56" y="0"/>
                      <a:pt x="1" y="56"/>
                      <a:pt x="1" y="128"/>
                    </a:cubicBezTo>
                    <a:cubicBezTo>
                      <a:pt x="1" y="199"/>
                      <a:pt x="58" y="257"/>
                      <a:pt x="129" y="257"/>
                    </a:cubicBezTo>
                    <a:lnTo>
                      <a:pt x="3628" y="257"/>
                    </a:lnTo>
                    <a:cubicBezTo>
                      <a:pt x="3699" y="257"/>
                      <a:pt x="3756" y="195"/>
                      <a:pt x="3756" y="128"/>
                    </a:cubicBezTo>
                    <a:cubicBezTo>
                      <a:pt x="3756" y="56"/>
                      <a:pt x="3699" y="0"/>
                      <a:pt x="3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 name="Google Shape;929;p31"/>
              <p:cNvSpPr/>
              <p:nvPr/>
            </p:nvSpPr>
            <p:spPr>
              <a:xfrm>
                <a:off x="655875" y="3360300"/>
                <a:ext cx="93950" cy="6425"/>
              </a:xfrm>
              <a:custGeom>
                <a:avLst/>
                <a:gdLst/>
                <a:ahLst/>
                <a:cxnLst/>
                <a:rect l="l" t="t" r="r" b="b"/>
                <a:pathLst>
                  <a:path w="3758" h="257" extrusionOk="0">
                    <a:moveTo>
                      <a:pt x="131" y="0"/>
                    </a:moveTo>
                    <a:cubicBezTo>
                      <a:pt x="58" y="0"/>
                      <a:pt x="1" y="56"/>
                      <a:pt x="1" y="128"/>
                    </a:cubicBezTo>
                    <a:cubicBezTo>
                      <a:pt x="1" y="199"/>
                      <a:pt x="58" y="257"/>
                      <a:pt x="131" y="257"/>
                    </a:cubicBezTo>
                    <a:lnTo>
                      <a:pt x="3628" y="257"/>
                    </a:lnTo>
                    <a:cubicBezTo>
                      <a:pt x="3698" y="257"/>
                      <a:pt x="3756" y="195"/>
                      <a:pt x="3758" y="128"/>
                    </a:cubicBezTo>
                    <a:cubicBezTo>
                      <a:pt x="3758" y="56"/>
                      <a:pt x="3700" y="0"/>
                      <a:pt x="3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 name="Google Shape;930;p31"/>
              <p:cNvSpPr/>
              <p:nvPr/>
            </p:nvSpPr>
            <p:spPr>
              <a:xfrm>
                <a:off x="645625" y="3360300"/>
                <a:ext cx="148325" cy="6425"/>
              </a:xfrm>
              <a:custGeom>
                <a:avLst/>
                <a:gdLst/>
                <a:ahLst/>
                <a:cxnLst/>
                <a:rect l="l" t="t" r="r" b="b"/>
                <a:pathLst>
                  <a:path w="5933" h="257" extrusionOk="0">
                    <a:moveTo>
                      <a:pt x="129" y="0"/>
                    </a:moveTo>
                    <a:cubicBezTo>
                      <a:pt x="58" y="0"/>
                      <a:pt x="1" y="56"/>
                      <a:pt x="1" y="128"/>
                    </a:cubicBezTo>
                    <a:cubicBezTo>
                      <a:pt x="1" y="199"/>
                      <a:pt x="58" y="257"/>
                      <a:pt x="129" y="257"/>
                    </a:cubicBezTo>
                    <a:lnTo>
                      <a:pt x="5805" y="257"/>
                    </a:lnTo>
                    <a:cubicBezTo>
                      <a:pt x="5874" y="257"/>
                      <a:pt x="5933" y="195"/>
                      <a:pt x="5931" y="128"/>
                    </a:cubicBezTo>
                    <a:cubicBezTo>
                      <a:pt x="5931" y="56"/>
                      <a:pt x="5874" y="0"/>
                      <a:pt x="58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 name="Google Shape;931;p31"/>
              <p:cNvSpPr/>
              <p:nvPr/>
            </p:nvSpPr>
            <p:spPr>
              <a:xfrm>
                <a:off x="764575" y="3338175"/>
                <a:ext cx="67000" cy="6425"/>
              </a:xfrm>
              <a:custGeom>
                <a:avLst/>
                <a:gdLst/>
                <a:ahLst/>
                <a:cxnLst/>
                <a:rect l="l" t="t" r="r" b="b"/>
                <a:pathLst>
                  <a:path w="2680" h="257" extrusionOk="0">
                    <a:moveTo>
                      <a:pt x="129" y="1"/>
                    </a:moveTo>
                    <a:cubicBezTo>
                      <a:pt x="58" y="1"/>
                      <a:pt x="1" y="58"/>
                      <a:pt x="1" y="129"/>
                    </a:cubicBezTo>
                    <a:cubicBezTo>
                      <a:pt x="1" y="200"/>
                      <a:pt x="58" y="257"/>
                      <a:pt x="129" y="257"/>
                    </a:cubicBezTo>
                    <a:lnTo>
                      <a:pt x="2552" y="257"/>
                    </a:lnTo>
                    <a:cubicBezTo>
                      <a:pt x="2623" y="257"/>
                      <a:pt x="2680" y="200"/>
                      <a:pt x="2680" y="129"/>
                    </a:cubicBezTo>
                    <a:cubicBezTo>
                      <a:pt x="2680" y="58"/>
                      <a:pt x="2623" y="1"/>
                      <a:pt x="25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 name="Google Shape;932;p31"/>
              <p:cNvSpPr/>
              <p:nvPr/>
            </p:nvSpPr>
            <p:spPr>
              <a:xfrm>
                <a:off x="947350" y="3339850"/>
                <a:ext cx="67075" cy="6425"/>
              </a:xfrm>
              <a:custGeom>
                <a:avLst/>
                <a:gdLst/>
                <a:ahLst/>
                <a:cxnLst/>
                <a:rect l="l" t="t" r="r" b="b"/>
                <a:pathLst>
                  <a:path w="2683" h="257" extrusionOk="0">
                    <a:moveTo>
                      <a:pt x="129" y="1"/>
                    </a:moveTo>
                    <a:cubicBezTo>
                      <a:pt x="58" y="1"/>
                      <a:pt x="1" y="56"/>
                      <a:pt x="1" y="129"/>
                    </a:cubicBezTo>
                    <a:cubicBezTo>
                      <a:pt x="1" y="200"/>
                      <a:pt x="58" y="257"/>
                      <a:pt x="129" y="257"/>
                    </a:cubicBezTo>
                    <a:lnTo>
                      <a:pt x="2552" y="257"/>
                    </a:lnTo>
                    <a:cubicBezTo>
                      <a:pt x="2623" y="257"/>
                      <a:pt x="2682" y="198"/>
                      <a:pt x="2680" y="129"/>
                    </a:cubicBezTo>
                    <a:cubicBezTo>
                      <a:pt x="2680" y="56"/>
                      <a:pt x="2623" y="1"/>
                      <a:pt x="25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3" name="Google Shape;933;p31"/>
            <p:cNvGrpSpPr/>
            <p:nvPr/>
          </p:nvGrpSpPr>
          <p:grpSpPr>
            <a:xfrm>
              <a:off x="8055200" y="1161600"/>
              <a:ext cx="368800" cy="113600"/>
              <a:chOff x="645625" y="3253125"/>
              <a:chExt cx="368800" cy="113600"/>
            </a:xfrm>
          </p:grpSpPr>
          <p:sp>
            <p:nvSpPr>
              <p:cNvPr id="934" name="Google Shape;934;p31"/>
              <p:cNvSpPr/>
              <p:nvPr/>
            </p:nvSpPr>
            <p:spPr>
              <a:xfrm>
                <a:off x="688625" y="3253125"/>
                <a:ext cx="252600" cy="91475"/>
              </a:xfrm>
              <a:custGeom>
                <a:avLst/>
                <a:gdLst/>
                <a:ahLst/>
                <a:cxnLst/>
                <a:rect l="l" t="t" r="r" b="b"/>
                <a:pathLst>
                  <a:path w="10104" h="3659" extrusionOk="0">
                    <a:moveTo>
                      <a:pt x="5428" y="0"/>
                    </a:moveTo>
                    <a:cubicBezTo>
                      <a:pt x="4493" y="0"/>
                      <a:pt x="3671" y="580"/>
                      <a:pt x="3348" y="1448"/>
                    </a:cubicBezTo>
                    <a:cubicBezTo>
                      <a:pt x="3287" y="1443"/>
                      <a:pt x="3230" y="1439"/>
                      <a:pt x="3173" y="1439"/>
                    </a:cubicBezTo>
                    <a:cubicBezTo>
                      <a:pt x="2065" y="1439"/>
                      <a:pt x="1153" y="2309"/>
                      <a:pt x="1088" y="3403"/>
                    </a:cubicBezTo>
                    <a:lnTo>
                      <a:pt x="129" y="3403"/>
                    </a:lnTo>
                    <a:cubicBezTo>
                      <a:pt x="58" y="3403"/>
                      <a:pt x="1" y="3458"/>
                      <a:pt x="1" y="3531"/>
                    </a:cubicBezTo>
                    <a:cubicBezTo>
                      <a:pt x="1" y="3602"/>
                      <a:pt x="58" y="3659"/>
                      <a:pt x="129" y="3659"/>
                    </a:cubicBezTo>
                    <a:lnTo>
                      <a:pt x="1340" y="3659"/>
                    </a:lnTo>
                    <a:lnTo>
                      <a:pt x="1340" y="3531"/>
                    </a:lnTo>
                    <a:cubicBezTo>
                      <a:pt x="1340" y="2520"/>
                      <a:pt x="2164" y="1699"/>
                      <a:pt x="3173" y="1699"/>
                    </a:cubicBezTo>
                    <a:cubicBezTo>
                      <a:pt x="3245" y="1699"/>
                      <a:pt x="3324" y="1703"/>
                      <a:pt x="3417" y="1714"/>
                    </a:cubicBezTo>
                    <a:lnTo>
                      <a:pt x="3523" y="1730"/>
                    </a:lnTo>
                    <a:lnTo>
                      <a:pt x="3555" y="1626"/>
                    </a:lnTo>
                    <a:cubicBezTo>
                      <a:pt x="3817" y="806"/>
                      <a:pt x="4567" y="257"/>
                      <a:pt x="5426" y="257"/>
                    </a:cubicBezTo>
                    <a:cubicBezTo>
                      <a:pt x="6301" y="257"/>
                      <a:pt x="7077" y="846"/>
                      <a:pt x="7316" y="1689"/>
                    </a:cubicBezTo>
                    <a:lnTo>
                      <a:pt x="7349" y="1815"/>
                    </a:lnTo>
                    <a:lnTo>
                      <a:pt x="7475" y="1777"/>
                    </a:lnTo>
                    <a:cubicBezTo>
                      <a:pt x="7651" y="1726"/>
                      <a:pt x="7830" y="1699"/>
                      <a:pt x="8009" y="1699"/>
                    </a:cubicBezTo>
                    <a:cubicBezTo>
                      <a:pt x="9020" y="1699"/>
                      <a:pt x="9841" y="2520"/>
                      <a:pt x="9841" y="3531"/>
                    </a:cubicBezTo>
                    <a:cubicBezTo>
                      <a:pt x="9841" y="3602"/>
                      <a:pt x="9899" y="3659"/>
                      <a:pt x="9969" y="3659"/>
                    </a:cubicBezTo>
                    <a:cubicBezTo>
                      <a:pt x="10042" y="3659"/>
                      <a:pt x="10100" y="3602"/>
                      <a:pt x="10103" y="3531"/>
                    </a:cubicBezTo>
                    <a:cubicBezTo>
                      <a:pt x="10103" y="2378"/>
                      <a:pt x="9166" y="1439"/>
                      <a:pt x="8013" y="1439"/>
                    </a:cubicBezTo>
                    <a:cubicBezTo>
                      <a:pt x="7850" y="1439"/>
                      <a:pt x="7688" y="1458"/>
                      <a:pt x="7527" y="1496"/>
                    </a:cubicBezTo>
                    <a:cubicBezTo>
                      <a:pt x="7219" y="609"/>
                      <a:pt x="6374" y="0"/>
                      <a:pt x="5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 name="Google Shape;935;p31"/>
              <p:cNvSpPr/>
              <p:nvPr/>
            </p:nvSpPr>
            <p:spPr>
              <a:xfrm>
                <a:off x="841900" y="3360300"/>
                <a:ext cx="93900" cy="6425"/>
              </a:xfrm>
              <a:custGeom>
                <a:avLst/>
                <a:gdLst/>
                <a:ahLst/>
                <a:cxnLst/>
                <a:rect l="l" t="t" r="r" b="b"/>
                <a:pathLst>
                  <a:path w="3756" h="257" extrusionOk="0">
                    <a:moveTo>
                      <a:pt x="129" y="0"/>
                    </a:moveTo>
                    <a:cubicBezTo>
                      <a:pt x="56" y="0"/>
                      <a:pt x="1" y="56"/>
                      <a:pt x="1" y="128"/>
                    </a:cubicBezTo>
                    <a:cubicBezTo>
                      <a:pt x="1" y="199"/>
                      <a:pt x="58" y="257"/>
                      <a:pt x="129" y="257"/>
                    </a:cubicBezTo>
                    <a:lnTo>
                      <a:pt x="3628" y="257"/>
                    </a:lnTo>
                    <a:cubicBezTo>
                      <a:pt x="3699" y="257"/>
                      <a:pt x="3756" y="195"/>
                      <a:pt x="3756" y="128"/>
                    </a:cubicBezTo>
                    <a:cubicBezTo>
                      <a:pt x="3756" y="56"/>
                      <a:pt x="3699" y="0"/>
                      <a:pt x="3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 name="Google Shape;936;p31"/>
              <p:cNvSpPr/>
              <p:nvPr/>
            </p:nvSpPr>
            <p:spPr>
              <a:xfrm>
                <a:off x="655875" y="3360300"/>
                <a:ext cx="93950" cy="6425"/>
              </a:xfrm>
              <a:custGeom>
                <a:avLst/>
                <a:gdLst/>
                <a:ahLst/>
                <a:cxnLst/>
                <a:rect l="l" t="t" r="r" b="b"/>
                <a:pathLst>
                  <a:path w="3758" h="257" extrusionOk="0">
                    <a:moveTo>
                      <a:pt x="131" y="0"/>
                    </a:moveTo>
                    <a:cubicBezTo>
                      <a:pt x="58" y="0"/>
                      <a:pt x="1" y="56"/>
                      <a:pt x="1" y="128"/>
                    </a:cubicBezTo>
                    <a:cubicBezTo>
                      <a:pt x="1" y="199"/>
                      <a:pt x="58" y="257"/>
                      <a:pt x="131" y="257"/>
                    </a:cubicBezTo>
                    <a:lnTo>
                      <a:pt x="3628" y="257"/>
                    </a:lnTo>
                    <a:cubicBezTo>
                      <a:pt x="3698" y="257"/>
                      <a:pt x="3756" y="195"/>
                      <a:pt x="3758" y="128"/>
                    </a:cubicBezTo>
                    <a:cubicBezTo>
                      <a:pt x="3758" y="56"/>
                      <a:pt x="3700" y="0"/>
                      <a:pt x="3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 name="Google Shape;937;p31"/>
              <p:cNvSpPr/>
              <p:nvPr/>
            </p:nvSpPr>
            <p:spPr>
              <a:xfrm>
                <a:off x="645625" y="3360300"/>
                <a:ext cx="148325" cy="6425"/>
              </a:xfrm>
              <a:custGeom>
                <a:avLst/>
                <a:gdLst/>
                <a:ahLst/>
                <a:cxnLst/>
                <a:rect l="l" t="t" r="r" b="b"/>
                <a:pathLst>
                  <a:path w="5933" h="257" extrusionOk="0">
                    <a:moveTo>
                      <a:pt x="129" y="0"/>
                    </a:moveTo>
                    <a:cubicBezTo>
                      <a:pt x="58" y="0"/>
                      <a:pt x="1" y="56"/>
                      <a:pt x="1" y="128"/>
                    </a:cubicBezTo>
                    <a:cubicBezTo>
                      <a:pt x="1" y="199"/>
                      <a:pt x="58" y="257"/>
                      <a:pt x="129" y="257"/>
                    </a:cubicBezTo>
                    <a:lnTo>
                      <a:pt x="5805" y="257"/>
                    </a:lnTo>
                    <a:cubicBezTo>
                      <a:pt x="5874" y="257"/>
                      <a:pt x="5933" y="195"/>
                      <a:pt x="5931" y="128"/>
                    </a:cubicBezTo>
                    <a:cubicBezTo>
                      <a:pt x="5931" y="56"/>
                      <a:pt x="5874" y="0"/>
                      <a:pt x="58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 name="Google Shape;938;p31"/>
              <p:cNvSpPr/>
              <p:nvPr/>
            </p:nvSpPr>
            <p:spPr>
              <a:xfrm>
                <a:off x="764575" y="3338175"/>
                <a:ext cx="67000" cy="6425"/>
              </a:xfrm>
              <a:custGeom>
                <a:avLst/>
                <a:gdLst/>
                <a:ahLst/>
                <a:cxnLst/>
                <a:rect l="l" t="t" r="r" b="b"/>
                <a:pathLst>
                  <a:path w="2680" h="257" extrusionOk="0">
                    <a:moveTo>
                      <a:pt x="129" y="1"/>
                    </a:moveTo>
                    <a:cubicBezTo>
                      <a:pt x="58" y="1"/>
                      <a:pt x="1" y="58"/>
                      <a:pt x="1" y="129"/>
                    </a:cubicBezTo>
                    <a:cubicBezTo>
                      <a:pt x="1" y="200"/>
                      <a:pt x="58" y="257"/>
                      <a:pt x="129" y="257"/>
                    </a:cubicBezTo>
                    <a:lnTo>
                      <a:pt x="2552" y="257"/>
                    </a:lnTo>
                    <a:cubicBezTo>
                      <a:pt x="2623" y="257"/>
                      <a:pt x="2680" y="200"/>
                      <a:pt x="2680" y="129"/>
                    </a:cubicBezTo>
                    <a:cubicBezTo>
                      <a:pt x="2680" y="58"/>
                      <a:pt x="2623" y="1"/>
                      <a:pt x="25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 name="Google Shape;939;p31"/>
              <p:cNvSpPr/>
              <p:nvPr/>
            </p:nvSpPr>
            <p:spPr>
              <a:xfrm>
                <a:off x="947350" y="3339850"/>
                <a:ext cx="67075" cy="6425"/>
              </a:xfrm>
              <a:custGeom>
                <a:avLst/>
                <a:gdLst/>
                <a:ahLst/>
                <a:cxnLst/>
                <a:rect l="l" t="t" r="r" b="b"/>
                <a:pathLst>
                  <a:path w="2683" h="257" extrusionOk="0">
                    <a:moveTo>
                      <a:pt x="129" y="1"/>
                    </a:moveTo>
                    <a:cubicBezTo>
                      <a:pt x="58" y="1"/>
                      <a:pt x="1" y="56"/>
                      <a:pt x="1" y="129"/>
                    </a:cubicBezTo>
                    <a:cubicBezTo>
                      <a:pt x="1" y="200"/>
                      <a:pt x="58" y="257"/>
                      <a:pt x="129" y="257"/>
                    </a:cubicBezTo>
                    <a:lnTo>
                      <a:pt x="2552" y="257"/>
                    </a:lnTo>
                    <a:cubicBezTo>
                      <a:pt x="2623" y="257"/>
                      <a:pt x="2682" y="198"/>
                      <a:pt x="2680" y="129"/>
                    </a:cubicBezTo>
                    <a:cubicBezTo>
                      <a:pt x="2680" y="56"/>
                      <a:pt x="2623" y="1"/>
                      <a:pt x="25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0" name="Google Shape;940;p31"/>
            <p:cNvGrpSpPr/>
            <p:nvPr/>
          </p:nvGrpSpPr>
          <p:grpSpPr>
            <a:xfrm>
              <a:off x="720000" y="540000"/>
              <a:ext cx="838400" cy="220775"/>
              <a:chOff x="1095175" y="1018225"/>
              <a:chExt cx="838400" cy="220775"/>
            </a:xfrm>
          </p:grpSpPr>
          <p:sp>
            <p:nvSpPr>
              <p:cNvPr id="941" name="Google Shape;941;p31"/>
              <p:cNvSpPr/>
              <p:nvPr/>
            </p:nvSpPr>
            <p:spPr>
              <a:xfrm>
                <a:off x="1239475" y="1018225"/>
                <a:ext cx="480000" cy="170200"/>
              </a:xfrm>
              <a:custGeom>
                <a:avLst/>
                <a:gdLst/>
                <a:ahLst/>
                <a:cxnLst/>
                <a:rect l="l" t="t" r="r" b="b"/>
                <a:pathLst>
                  <a:path w="19200" h="6808" extrusionOk="0">
                    <a:moveTo>
                      <a:pt x="8874" y="0"/>
                    </a:moveTo>
                    <a:cubicBezTo>
                      <a:pt x="7069" y="0"/>
                      <a:pt x="5458" y="1184"/>
                      <a:pt x="4914" y="2898"/>
                    </a:cubicBezTo>
                    <a:cubicBezTo>
                      <a:pt x="4585" y="2810"/>
                      <a:pt x="4246" y="2766"/>
                      <a:pt x="3907" y="2766"/>
                    </a:cubicBezTo>
                    <a:cubicBezTo>
                      <a:pt x="1752" y="2766"/>
                      <a:pt x="0" y="4520"/>
                      <a:pt x="0" y="6671"/>
                    </a:cubicBezTo>
                    <a:cubicBezTo>
                      <a:pt x="0" y="6746"/>
                      <a:pt x="60" y="6807"/>
                      <a:pt x="134" y="6807"/>
                    </a:cubicBezTo>
                    <a:cubicBezTo>
                      <a:pt x="207" y="6807"/>
                      <a:pt x="266" y="6748"/>
                      <a:pt x="266" y="6675"/>
                    </a:cubicBezTo>
                    <a:cubicBezTo>
                      <a:pt x="266" y="4668"/>
                      <a:pt x="1900" y="3034"/>
                      <a:pt x="3907" y="3034"/>
                    </a:cubicBezTo>
                    <a:cubicBezTo>
                      <a:pt x="4264" y="3034"/>
                      <a:pt x="4620" y="3090"/>
                      <a:pt x="4965" y="3192"/>
                    </a:cubicBezTo>
                    <a:lnTo>
                      <a:pt x="5097" y="3231"/>
                    </a:lnTo>
                    <a:lnTo>
                      <a:pt x="5133" y="3101"/>
                    </a:lnTo>
                    <a:cubicBezTo>
                      <a:pt x="5604" y="1435"/>
                      <a:pt x="7142" y="270"/>
                      <a:pt x="8874" y="270"/>
                    </a:cubicBezTo>
                    <a:cubicBezTo>
                      <a:pt x="10576" y="270"/>
                      <a:pt x="12066" y="1358"/>
                      <a:pt x="12580" y="2981"/>
                    </a:cubicBezTo>
                    <a:lnTo>
                      <a:pt x="12615" y="3086"/>
                    </a:lnTo>
                    <a:lnTo>
                      <a:pt x="12725" y="3072"/>
                    </a:lnTo>
                    <a:cubicBezTo>
                      <a:pt x="12911" y="3048"/>
                      <a:pt x="13066" y="3034"/>
                      <a:pt x="13210" y="3034"/>
                    </a:cubicBezTo>
                    <a:cubicBezTo>
                      <a:pt x="15218" y="3034"/>
                      <a:pt x="16851" y="4668"/>
                      <a:pt x="16851" y="6675"/>
                    </a:cubicBezTo>
                    <a:lnTo>
                      <a:pt x="16851" y="6807"/>
                    </a:lnTo>
                    <a:lnTo>
                      <a:pt x="19067" y="6807"/>
                    </a:lnTo>
                    <a:cubicBezTo>
                      <a:pt x="19140" y="6807"/>
                      <a:pt x="19199" y="6748"/>
                      <a:pt x="19199" y="6675"/>
                    </a:cubicBezTo>
                    <a:cubicBezTo>
                      <a:pt x="19199" y="6600"/>
                      <a:pt x="19140" y="6541"/>
                      <a:pt x="19067" y="6541"/>
                    </a:cubicBezTo>
                    <a:lnTo>
                      <a:pt x="17117" y="6541"/>
                    </a:lnTo>
                    <a:cubicBezTo>
                      <a:pt x="17046" y="4449"/>
                      <a:pt x="15322" y="2768"/>
                      <a:pt x="13214" y="2768"/>
                    </a:cubicBezTo>
                    <a:cubicBezTo>
                      <a:pt x="13086" y="2768"/>
                      <a:pt x="12952" y="2776"/>
                      <a:pt x="12802" y="2794"/>
                    </a:cubicBezTo>
                    <a:cubicBezTo>
                      <a:pt x="12221" y="1119"/>
                      <a:pt x="10657" y="0"/>
                      <a:pt x="88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 name="Google Shape;942;p31"/>
              <p:cNvSpPr/>
              <p:nvPr/>
            </p:nvSpPr>
            <p:spPr>
              <a:xfrm>
                <a:off x="1545000" y="1230950"/>
                <a:ext cx="208400" cy="8050"/>
              </a:xfrm>
              <a:custGeom>
                <a:avLst/>
                <a:gdLst/>
                <a:ahLst/>
                <a:cxnLst/>
                <a:rect l="l" t="t" r="r" b="b"/>
                <a:pathLst>
                  <a:path w="8336" h="322" extrusionOk="0">
                    <a:moveTo>
                      <a:pt x="160" y="0"/>
                    </a:moveTo>
                    <a:cubicBezTo>
                      <a:pt x="71" y="0"/>
                      <a:pt x="0" y="71"/>
                      <a:pt x="0" y="160"/>
                    </a:cubicBezTo>
                    <a:cubicBezTo>
                      <a:pt x="0" y="249"/>
                      <a:pt x="71" y="322"/>
                      <a:pt x="160" y="322"/>
                    </a:cubicBezTo>
                    <a:lnTo>
                      <a:pt x="8176" y="322"/>
                    </a:lnTo>
                    <a:cubicBezTo>
                      <a:pt x="8265" y="322"/>
                      <a:pt x="8336" y="249"/>
                      <a:pt x="8336" y="160"/>
                    </a:cubicBezTo>
                    <a:cubicBezTo>
                      <a:pt x="8336" y="71"/>
                      <a:pt x="8265" y="0"/>
                      <a:pt x="8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 name="Google Shape;943;p31"/>
              <p:cNvSpPr/>
              <p:nvPr/>
            </p:nvSpPr>
            <p:spPr>
              <a:xfrm>
                <a:off x="1103975" y="1189625"/>
                <a:ext cx="121450" cy="8050"/>
              </a:xfrm>
              <a:custGeom>
                <a:avLst/>
                <a:gdLst/>
                <a:ahLst/>
                <a:cxnLst/>
                <a:rect l="l" t="t" r="r" b="b"/>
                <a:pathLst>
                  <a:path w="4858" h="322" extrusionOk="0">
                    <a:moveTo>
                      <a:pt x="95" y="0"/>
                    </a:moveTo>
                    <a:cubicBezTo>
                      <a:pt x="42" y="0"/>
                      <a:pt x="1" y="73"/>
                      <a:pt x="1" y="162"/>
                    </a:cubicBezTo>
                    <a:cubicBezTo>
                      <a:pt x="1" y="251"/>
                      <a:pt x="42" y="322"/>
                      <a:pt x="95" y="322"/>
                    </a:cubicBezTo>
                    <a:lnTo>
                      <a:pt x="4764" y="322"/>
                    </a:lnTo>
                    <a:cubicBezTo>
                      <a:pt x="4816" y="322"/>
                      <a:pt x="4855" y="251"/>
                      <a:pt x="4857" y="162"/>
                    </a:cubicBezTo>
                    <a:cubicBezTo>
                      <a:pt x="4857" y="73"/>
                      <a:pt x="4816" y="0"/>
                      <a:pt x="47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 name="Google Shape;944;p31"/>
              <p:cNvSpPr/>
              <p:nvPr/>
            </p:nvSpPr>
            <p:spPr>
              <a:xfrm>
                <a:off x="1095175" y="1230950"/>
                <a:ext cx="333150" cy="8050"/>
              </a:xfrm>
              <a:custGeom>
                <a:avLst/>
                <a:gdLst/>
                <a:ahLst/>
                <a:cxnLst/>
                <a:rect l="l" t="t" r="r" b="b"/>
                <a:pathLst>
                  <a:path w="13326" h="322" extrusionOk="0">
                    <a:moveTo>
                      <a:pt x="162" y="0"/>
                    </a:moveTo>
                    <a:cubicBezTo>
                      <a:pt x="73" y="0"/>
                      <a:pt x="0" y="71"/>
                      <a:pt x="0" y="160"/>
                    </a:cubicBezTo>
                    <a:cubicBezTo>
                      <a:pt x="0" y="249"/>
                      <a:pt x="73" y="322"/>
                      <a:pt x="162" y="322"/>
                    </a:cubicBezTo>
                    <a:lnTo>
                      <a:pt x="13166" y="322"/>
                    </a:lnTo>
                    <a:cubicBezTo>
                      <a:pt x="13253" y="322"/>
                      <a:pt x="13324" y="249"/>
                      <a:pt x="13326" y="160"/>
                    </a:cubicBezTo>
                    <a:cubicBezTo>
                      <a:pt x="13326" y="71"/>
                      <a:pt x="13255" y="0"/>
                      <a:pt x="131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 name="Google Shape;945;p31"/>
              <p:cNvSpPr/>
              <p:nvPr/>
            </p:nvSpPr>
            <p:spPr>
              <a:xfrm>
                <a:off x="1367675" y="1180425"/>
                <a:ext cx="146850" cy="8000"/>
              </a:xfrm>
              <a:custGeom>
                <a:avLst/>
                <a:gdLst/>
                <a:ahLst/>
                <a:cxnLst/>
                <a:rect l="l" t="t" r="r" b="b"/>
                <a:pathLst>
                  <a:path w="5874" h="320" extrusionOk="0">
                    <a:moveTo>
                      <a:pt x="160" y="0"/>
                    </a:moveTo>
                    <a:cubicBezTo>
                      <a:pt x="72" y="0"/>
                      <a:pt x="1" y="71"/>
                      <a:pt x="1" y="160"/>
                    </a:cubicBezTo>
                    <a:cubicBezTo>
                      <a:pt x="1" y="248"/>
                      <a:pt x="72" y="319"/>
                      <a:pt x="160" y="319"/>
                    </a:cubicBezTo>
                    <a:lnTo>
                      <a:pt x="5714" y="319"/>
                    </a:lnTo>
                    <a:cubicBezTo>
                      <a:pt x="5803" y="319"/>
                      <a:pt x="5874" y="248"/>
                      <a:pt x="5874" y="160"/>
                    </a:cubicBezTo>
                    <a:cubicBezTo>
                      <a:pt x="5874" y="71"/>
                      <a:pt x="5803" y="0"/>
                      <a:pt x="57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 name="Google Shape;946;p31"/>
              <p:cNvSpPr/>
              <p:nvPr/>
            </p:nvSpPr>
            <p:spPr>
              <a:xfrm>
                <a:off x="1786675" y="1184100"/>
                <a:ext cx="146900" cy="8000"/>
              </a:xfrm>
              <a:custGeom>
                <a:avLst/>
                <a:gdLst/>
                <a:ahLst/>
                <a:cxnLst/>
                <a:rect l="l" t="t" r="r" b="b"/>
                <a:pathLst>
                  <a:path w="5876" h="320" extrusionOk="0">
                    <a:moveTo>
                      <a:pt x="162" y="1"/>
                    </a:moveTo>
                    <a:cubicBezTo>
                      <a:pt x="73" y="1"/>
                      <a:pt x="1" y="72"/>
                      <a:pt x="1" y="160"/>
                    </a:cubicBezTo>
                    <a:cubicBezTo>
                      <a:pt x="1" y="249"/>
                      <a:pt x="73" y="320"/>
                      <a:pt x="162" y="320"/>
                    </a:cubicBezTo>
                    <a:lnTo>
                      <a:pt x="5714" y="320"/>
                    </a:lnTo>
                    <a:cubicBezTo>
                      <a:pt x="5801" y="320"/>
                      <a:pt x="5871" y="251"/>
                      <a:pt x="5875" y="160"/>
                    </a:cubicBezTo>
                    <a:cubicBezTo>
                      <a:pt x="5875" y="72"/>
                      <a:pt x="5803" y="1"/>
                      <a:pt x="57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7" name="Google Shape;947;p31"/>
            <p:cNvGrpSpPr/>
            <p:nvPr/>
          </p:nvGrpSpPr>
          <p:grpSpPr>
            <a:xfrm>
              <a:off x="1573938" y="831500"/>
              <a:ext cx="457850" cy="140875"/>
              <a:chOff x="1871875" y="1234150"/>
              <a:chExt cx="457850" cy="140875"/>
            </a:xfrm>
          </p:grpSpPr>
          <p:sp>
            <p:nvSpPr>
              <p:cNvPr id="948" name="Google Shape;948;p31"/>
              <p:cNvSpPr/>
              <p:nvPr/>
            </p:nvSpPr>
            <p:spPr>
              <a:xfrm>
                <a:off x="1925225" y="1234150"/>
                <a:ext cx="313525" cy="113550"/>
              </a:xfrm>
              <a:custGeom>
                <a:avLst/>
                <a:gdLst/>
                <a:ahLst/>
                <a:cxnLst/>
                <a:rect l="l" t="t" r="r" b="b"/>
                <a:pathLst>
                  <a:path w="12541" h="4542" extrusionOk="0">
                    <a:moveTo>
                      <a:pt x="6738" y="0"/>
                    </a:moveTo>
                    <a:cubicBezTo>
                      <a:pt x="5576" y="0"/>
                      <a:pt x="4553" y="716"/>
                      <a:pt x="4153" y="1795"/>
                    </a:cubicBezTo>
                    <a:cubicBezTo>
                      <a:pt x="4079" y="1789"/>
                      <a:pt x="4006" y="1785"/>
                      <a:pt x="3937" y="1785"/>
                    </a:cubicBezTo>
                    <a:cubicBezTo>
                      <a:pt x="2562" y="1785"/>
                      <a:pt x="1433" y="2865"/>
                      <a:pt x="1350" y="4222"/>
                    </a:cubicBezTo>
                    <a:lnTo>
                      <a:pt x="160" y="4222"/>
                    </a:lnTo>
                    <a:cubicBezTo>
                      <a:pt x="71" y="4222"/>
                      <a:pt x="0" y="4293"/>
                      <a:pt x="0" y="4382"/>
                    </a:cubicBezTo>
                    <a:cubicBezTo>
                      <a:pt x="0" y="4471"/>
                      <a:pt x="71" y="4542"/>
                      <a:pt x="160" y="4542"/>
                    </a:cubicBezTo>
                    <a:lnTo>
                      <a:pt x="1665" y="4542"/>
                    </a:lnTo>
                    <a:lnTo>
                      <a:pt x="1665" y="4382"/>
                    </a:lnTo>
                    <a:cubicBezTo>
                      <a:pt x="1665" y="3129"/>
                      <a:pt x="2684" y="2106"/>
                      <a:pt x="3941" y="2106"/>
                    </a:cubicBezTo>
                    <a:cubicBezTo>
                      <a:pt x="4031" y="2106"/>
                      <a:pt x="4128" y="2114"/>
                      <a:pt x="4242" y="2128"/>
                    </a:cubicBezTo>
                    <a:lnTo>
                      <a:pt x="4376" y="2146"/>
                    </a:lnTo>
                    <a:lnTo>
                      <a:pt x="4415" y="2018"/>
                    </a:lnTo>
                    <a:cubicBezTo>
                      <a:pt x="4739" y="1001"/>
                      <a:pt x="5670" y="318"/>
                      <a:pt x="6738" y="318"/>
                    </a:cubicBezTo>
                    <a:cubicBezTo>
                      <a:pt x="7824" y="318"/>
                      <a:pt x="8787" y="1051"/>
                      <a:pt x="9083" y="2095"/>
                    </a:cubicBezTo>
                    <a:lnTo>
                      <a:pt x="9126" y="2248"/>
                    </a:lnTo>
                    <a:lnTo>
                      <a:pt x="9282" y="2203"/>
                    </a:lnTo>
                    <a:cubicBezTo>
                      <a:pt x="9498" y="2136"/>
                      <a:pt x="9721" y="2105"/>
                      <a:pt x="9944" y="2105"/>
                    </a:cubicBezTo>
                    <a:cubicBezTo>
                      <a:pt x="11199" y="2105"/>
                      <a:pt x="12219" y="3123"/>
                      <a:pt x="12219" y="4380"/>
                    </a:cubicBezTo>
                    <a:cubicBezTo>
                      <a:pt x="12219" y="4469"/>
                      <a:pt x="12292" y="4540"/>
                      <a:pt x="12381" y="4540"/>
                    </a:cubicBezTo>
                    <a:cubicBezTo>
                      <a:pt x="12469" y="4540"/>
                      <a:pt x="12540" y="4469"/>
                      <a:pt x="12536" y="4380"/>
                    </a:cubicBezTo>
                    <a:cubicBezTo>
                      <a:pt x="12536" y="2952"/>
                      <a:pt x="11374" y="1785"/>
                      <a:pt x="9944" y="1785"/>
                    </a:cubicBezTo>
                    <a:cubicBezTo>
                      <a:pt x="9739" y="1785"/>
                      <a:pt x="9538" y="1811"/>
                      <a:pt x="9341" y="1858"/>
                    </a:cubicBezTo>
                    <a:cubicBezTo>
                      <a:pt x="8963" y="757"/>
                      <a:pt x="7912" y="0"/>
                      <a:pt x="67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 name="Google Shape;949;p31"/>
              <p:cNvSpPr/>
              <p:nvPr/>
            </p:nvSpPr>
            <p:spPr>
              <a:xfrm>
                <a:off x="2115575" y="1367025"/>
                <a:ext cx="116575" cy="8000"/>
              </a:xfrm>
              <a:custGeom>
                <a:avLst/>
                <a:gdLst/>
                <a:ahLst/>
                <a:cxnLst/>
                <a:rect l="l" t="t" r="r" b="b"/>
                <a:pathLst>
                  <a:path w="4663" h="320" extrusionOk="0">
                    <a:moveTo>
                      <a:pt x="161" y="1"/>
                    </a:moveTo>
                    <a:cubicBezTo>
                      <a:pt x="72" y="1"/>
                      <a:pt x="1" y="72"/>
                      <a:pt x="1" y="160"/>
                    </a:cubicBezTo>
                    <a:cubicBezTo>
                      <a:pt x="1" y="249"/>
                      <a:pt x="72" y="320"/>
                      <a:pt x="161" y="320"/>
                    </a:cubicBezTo>
                    <a:lnTo>
                      <a:pt x="4505" y="320"/>
                    </a:lnTo>
                    <a:cubicBezTo>
                      <a:pt x="4591" y="320"/>
                      <a:pt x="4662" y="249"/>
                      <a:pt x="4662" y="160"/>
                    </a:cubicBezTo>
                    <a:cubicBezTo>
                      <a:pt x="4662" y="72"/>
                      <a:pt x="4591" y="1"/>
                      <a:pt x="45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 name="Google Shape;950;p31"/>
              <p:cNvSpPr/>
              <p:nvPr/>
            </p:nvSpPr>
            <p:spPr>
              <a:xfrm>
                <a:off x="1884650" y="1367025"/>
                <a:ext cx="116550" cy="8000"/>
              </a:xfrm>
              <a:custGeom>
                <a:avLst/>
                <a:gdLst/>
                <a:ahLst/>
                <a:cxnLst/>
                <a:rect l="l" t="t" r="r" b="b"/>
                <a:pathLst>
                  <a:path w="4662" h="320" extrusionOk="0">
                    <a:moveTo>
                      <a:pt x="160" y="1"/>
                    </a:moveTo>
                    <a:cubicBezTo>
                      <a:pt x="71" y="1"/>
                      <a:pt x="0" y="72"/>
                      <a:pt x="0" y="160"/>
                    </a:cubicBezTo>
                    <a:cubicBezTo>
                      <a:pt x="0" y="249"/>
                      <a:pt x="71" y="320"/>
                      <a:pt x="160" y="320"/>
                    </a:cubicBezTo>
                    <a:lnTo>
                      <a:pt x="4502" y="320"/>
                    </a:lnTo>
                    <a:cubicBezTo>
                      <a:pt x="4590" y="320"/>
                      <a:pt x="4661" y="249"/>
                      <a:pt x="4661" y="160"/>
                    </a:cubicBezTo>
                    <a:cubicBezTo>
                      <a:pt x="4661" y="72"/>
                      <a:pt x="4590" y="1"/>
                      <a:pt x="45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 name="Google Shape;951;p31"/>
              <p:cNvSpPr/>
              <p:nvPr/>
            </p:nvSpPr>
            <p:spPr>
              <a:xfrm>
                <a:off x="1871875" y="1367025"/>
                <a:ext cx="184200" cy="8000"/>
              </a:xfrm>
              <a:custGeom>
                <a:avLst/>
                <a:gdLst/>
                <a:ahLst/>
                <a:cxnLst/>
                <a:rect l="l" t="t" r="r" b="b"/>
                <a:pathLst>
                  <a:path w="7368" h="320" extrusionOk="0">
                    <a:moveTo>
                      <a:pt x="162" y="1"/>
                    </a:moveTo>
                    <a:cubicBezTo>
                      <a:pt x="74" y="1"/>
                      <a:pt x="1" y="72"/>
                      <a:pt x="1" y="160"/>
                    </a:cubicBezTo>
                    <a:cubicBezTo>
                      <a:pt x="1" y="249"/>
                      <a:pt x="74" y="320"/>
                      <a:pt x="162" y="320"/>
                    </a:cubicBezTo>
                    <a:lnTo>
                      <a:pt x="7208" y="320"/>
                    </a:lnTo>
                    <a:cubicBezTo>
                      <a:pt x="7296" y="320"/>
                      <a:pt x="7367" y="249"/>
                      <a:pt x="7367" y="160"/>
                    </a:cubicBezTo>
                    <a:cubicBezTo>
                      <a:pt x="7367" y="72"/>
                      <a:pt x="7296" y="1"/>
                      <a:pt x="72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 name="Google Shape;952;p31"/>
              <p:cNvSpPr/>
              <p:nvPr/>
            </p:nvSpPr>
            <p:spPr>
              <a:xfrm>
                <a:off x="2019550" y="1339600"/>
                <a:ext cx="83250" cy="8050"/>
              </a:xfrm>
              <a:custGeom>
                <a:avLst/>
                <a:gdLst/>
                <a:ahLst/>
                <a:cxnLst/>
                <a:rect l="l" t="t" r="r" b="b"/>
                <a:pathLst>
                  <a:path w="3330" h="322" extrusionOk="0">
                    <a:moveTo>
                      <a:pt x="160" y="0"/>
                    </a:moveTo>
                    <a:cubicBezTo>
                      <a:pt x="71" y="0"/>
                      <a:pt x="0" y="73"/>
                      <a:pt x="0" y="162"/>
                    </a:cubicBezTo>
                    <a:cubicBezTo>
                      <a:pt x="0" y="251"/>
                      <a:pt x="71" y="322"/>
                      <a:pt x="160" y="322"/>
                    </a:cubicBezTo>
                    <a:lnTo>
                      <a:pt x="3170" y="322"/>
                    </a:lnTo>
                    <a:cubicBezTo>
                      <a:pt x="3259" y="322"/>
                      <a:pt x="3330" y="251"/>
                      <a:pt x="3330" y="162"/>
                    </a:cubicBezTo>
                    <a:cubicBezTo>
                      <a:pt x="3330" y="73"/>
                      <a:pt x="3259" y="0"/>
                      <a:pt x="3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 name="Google Shape;953;p31"/>
              <p:cNvSpPr/>
              <p:nvPr/>
            </p:nvSpPr>
            <p:spPr>
              <a:xfrm>
                <a:off x="2246450" y="1341675"/>
                <a:ext cx="83275" cy="8000"/>
              </a:xfrm>
              <a:custGeom>
                <a:avLst/>
                <a:gdLst/>
                <a:ahLst/>
                <a:cxnLst/>
                <a:rect l="l" t="t" r="r" b="b"/>
                <a:pathLst>
                  <a:path w="3331" h="320" extrusionOk="0">
                    <a:moveTo>
                      <a:pt x="162" y="0"/>
                    </a:moveTo>
                    <a:cubicBezTo>
                      <a:pt x="73" y="0"/>
                      <a:pt x="1" y="71"/>
                      <a:pt x="1" y="160"/>
                    </a:cubicBezTo>
                    <a:cubicBezTo>
                      <a:pt x="1" y="248"/>
                      <a:pt x="73" y="319"/>
                      <a:pt x="162" y="319"/>
                    </a:cubicBezTo>
                    <a:lnTo>
                      <a:pt x="3170" y="319"/>
                    </a:lnTo>
                    <a:cubicBezTo>
                      <a:pt x="3259" y="319"/>
                      <a:pt x="3330" y="248"/>
                      <a:pt x="3330" y="160"/>
                    </a:cubicBezTo>
                    <a:cubicBezTo>
                      <a:pt x="3330" y="71"/>
                      <a:pt x="3259" y="0"/>
                      <a:pt x="3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4" name="Google Shape;954;p31"/>
            <p:cNvGrpSpPr/>
            <p:nvPr/>
          </p:nvGrpSpPr>
          <p:grpSpPr>
            <a:xfrm>
              <a:off x="8320525" y="2229725"/>
              <a:ext cx="723000" cy="307800"/>
              <a:chOff x="6408575" y="622725"/>
              <a:chExt cx="723000" cy="307800"/>
            </a:xfrm>
          </p:grpSpPr>
          <p:sp>
            <p:nvSpPr>
              <p:cNvPr id="955" name="Google Shape;955;p31"/>
              <p:cNvSpPr/>
              <p:nvPr/>
            </p:nvSpPr>
            <p:spPr>
              <a:xfrm>
                <a:off x="6408575" y="622725"/>
                <a:ext cx="723000" cy="307800"/>
              </a:xfrm>
              <a:custGeom>
                <a:avLst/>
                <a:gdLst/>
                <a:ahLst/>
                <a:cxnLst/>
                <a:rect l="l" t="t" r="r" b="b"/>
                <a:pathLst>
                  <a:path w="28920" h="12312" extrusionOk="0">
                    <a:moveTo>
                      <a:pt x="16421" y="0"/>
                    </a:moveTo>
                    <a:cubicBezTo>
                      <a:pt x="13338" y="0"/>
                      <a:pt x="10767" y="2256"/>
                      <a:pt x="10369" y="5278"/>
                    </a:cubicBezTo>
                    <a:cubicBezTo>
                      <a:pt x="8519" y="5310"/>
                      <a:pt x="7012" y="6766"/>
                      <a:pt x="6906" y="8590"/>
                    </a:cubicBezTo>
                    <a:lnTo>
                      <a:pt x="205" y="8590"/>
                    </a:lnTo>
                    <a:cubicBezTo>
                      <a:pt x="93" y="8590"/>
                      <a:pt x="0" y="8683"/>
                      <a:pt x="0" y="8795"/>
                    </a:cubicBezTo>
                    <a:cubicBezTo>
                      <a:pt x="0" y="8907"/>
                      <a:pt x="93" y="9000"/>
                      <a:pt x="205" y="9000"/>
                    </a:cubicBezTo>
                    <a:lnTo>
                      <a:pt x="7310" y="9000"/>
                    </a:lnTo>
                    <a:lnTo>
                      <a:pt x="7310" y="8795"/>
                    </a:lnTo>
                    <a:cubicBezTo>
                      <a:pt x="7310" y="7081"/>
                      <a:pt x="8712" y="5688"/>
                      <a:pt x="10432" y="5688"/>
                    </a:cubicBezTo>
                    <a:lnTo>
                      <a:pt x="10738" y="5688"/>
                    </a:lnTo>
                    <a:lnTo>
                      <a:pt x="10757" y="5503"/>
                    </a:lnTo>
                    <a:cubicBezTo>
                      <a:pt x="11053" y="2599"/>
                      <a:pt x="13490" y="410"/>
                      <a:pt x="16425" y="410"/>
                    </a:cubicBezTo>
                    <a:cubicBezTo>
                      <a:pt x="19357" y="410"/>
                      <a:pt x="21796" y="2599"/>
                      <a:pt x="22091" y="5503"/>
                    </a:cubicBezTo>
                    <a:lnTo>
                      <a:pt x="22111" y="5688"/>
                    </a:lnTo>
                    <a:lnTo>
                      <a:pt x="25391" y="5688"/>
                    </a:lnTo>
                    <a:cubicBezTo>
                      <a:pt x="27113" y="5688"/>
                      <a:pt x="28514" y="7081"/>
                      <a:pt x="28514" y="8795"/>
                    </a:cubicBezTo>
                    <a:cubicBezTo>
                      <a:pt x="28514" y="10509"/>
                      <a:pt x="27113" y="11904"/>
                      <a:pt x="25391" y="11904"/>
                    </a:cubicBezTo>
                    <a:lnTo>
                      <a:pt x="4882" y="11904"/>
                    </a:lnTo>
                    <a:cubicBezTo>
                      <a:pt x="4768" y="11904"/>
                      <a:pt x="4678" y="11994"/>
                      <a:pt x="4678" y="12107"/>
                    </a:cubicBezTo>
                    <a:cubicBezTo>
                      <a:pt x="4678" y="12221"/>
                      <a:pt x="4768" y="12312"/>
                      <a:pt x="4882" y="12312"/>
                    </a:cubicBezTo>
                    <a:lnTo>
                      <a:pt x="25391" y="12312"/>
                    </a:lnTo>
                    <a:cubicBezTo>
                      <a:pt x="27336" y="12312"/>
                      <a:pt x="28920" y="10738"/>
                      <a:pt x="28920" y="8797"/>
                    </a:cubicBezTo>
                    <a:cubicBezTo>
                      <a:pt x="28920" y="6856"/>
                      <a:pt x="27336" y="5278"/>
                      <a:pt x="25389" y="5278"/>
                    </a:cubicBezTo>
                    <a:lnTo>
                      <a:pt x="22476" y="5278"/>
                    </a:lnTo>
                    <a:cubicBezTo>
                      <a:pt x="22076" y="2256"/>
                      <a:pt x="19505" y="0"/>
                      <a:pt x="164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 name="Google Shape;956;p31"/>
              <p:cNvSpPr/>
              <p:nvPr/>
            </p:nvSpPr>
            <p:spPr>
              <a:xfrm>
                <a:off x="6554375" y="876475"/>
                <a:ext cx="181900" cy="10225"/>
              </a:xfrm>
              <a:custGeom>
                <a:avLst/>
                <a:gdLst/>
                <a:ahLst/>
                <a:cxnLst/>
                <a:rect l="l" t="t" r="r" b="b"/>
                <a:pathLst>
                  <a:path w="7276" h="409" extrusionOk="0">
                    <a:moveTo>
                      <a:pt x="205" y="0"/>
                    </a:moveTo>
                    <a:cubicBezTo>
                      <a:pt x="93" y="0"/>
                      <a:pt x="0" y="91"/>
                      <a:pt x="0" y="203"/>
                    </a:cubicBezTo>
                    <a:cubicBezTo>
                      <a:pt x="0" y="318"/>
                      <a:pt x="93" y="408"/>
                      <a:pt x="205" y="408"/>
                    </a:cubicBezTo>
                    <a:lnTo>
                      <a:pt x="7071" y="408"/>
                    </a:lnTo>
                    <a:cubicBezTo>
                      <a:pt x="7185" y="408"/>
                      <a:pt x="7276" y="318"/>
                      <a:pt x="7276" y="203"/>
                    </a:cubicBezTo>
                    <a:cubicBezTo>
                      <a:pt x="7276" y="91"/>
                      <a:pt x="7185" y="0"/>
                      <a:pt x="70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 name="Google Shape;957;p31"/>
              <p:cNvSpPr/>
              <p:nvPr/>
            </p:nvSpPr>
            <p:spPr>
              <a:xfrm>
                <a:off x="6667350" y="754625"/>
                <a:ext cx="86425" cy="64800"/>
              </a:xfrm>
              <a:custGeom>
                <a:avLst/>
                <a:gdLst/>
                <a:ahLst/>
                <a:cxnLst/>
                <a:rect l="l" t="t" r="r" b="b"/>
                <a:pathLst>
                  <a:path w="3457" h="2592" extrusionOk="0">
                    <a:moveTo>
                      <a:pt x="205" y="0"/>
                    </a:moveTo>
                    <a:cubicBezTo>
                      <a:pt x="91" y="0"/>
                      <a:pt x="0" y="91"/>
                      <a:pt x="0" y="205"/>
                    </a:cubicBezTo>
                    <a:cubicBezTo>
                      <a:pt x="0" y="318"/>
                      <a:pt x="91" y="408"/>
                      <a:pt x="205" y="408"/>
                    </a:cubicBezTo>
                    <a:cubicBezTo>
                      <a:pt x="245" y="408"/>
                      <a:pt x="2637" y="428"/>
                      <a:pt x="3031" y="2426"/>
                    </a:cubicBezTo>
                    <a:cubicBezTo>
                      <a:pt x="3046" y="2524"/>
                      <a:pt x="3133" y="2591"/>
                      <a:pt x="3230" y="2591"/>
                    </a:cubicBezTo>
                    <a:cubicBezTo>
                      <a:pt x="3241" y="2591"/>
                      <a:pt x="3257" y="2591"/>
                      <a:pt x="3273" y="2589"/>
                    </a:cubicBezTo>
                    <a:cubicBezTo>
                      <a:pt x="3385" y="2565"/>
                      <a:pt x="3456" y="2457"/>
                      <a:pt x="3434" y="2347"/>
                    </a:cubicBezTo>
                    <a:cubicBezTo>
                      <a:pt x="2969" y="2"/>
                      <a:pt x="219" y="2"/>
                      <a:pt x="2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 name="Google Shape;958;p31"/>
              <p:cNvSpPr/>
              <p:nvPr/>
            </p:nvSpPr>
            <p:spPr>
              <a:xfrm>
                <a:off x="6960550" y="754650"/>
                <a:ext cx="13425" cy="67775"/>
              </a:xfrm>
              <a:custGeom>
                <a:avLst/>
                <a:gdLst/>
                <a:ahLst/>
                <a:cxnLst/>
                <a:rect l="l" t="t" r="r" b="b"/>
                <a:pathLst>
                  <a:path w="537" h="2711" extrusionOk="0">
                    <a:moveTo>
                      <a:pt x="212" y="1"/>
                    </a:moveTo>
                    <a:cubicBezTo>
                      <a:pt x="207" y="1"/>
                      <a:pt x="202" y="1"/>
                      <a:pt x="198" y="1"/>
                    </a:cubicBezTo>
                    <a:cubicBezTo>
                      <a:pt x="83" y="13"/>
                      <a:pt x="3" y="112"/>
                      <a:pt x="12" y="226"/>
                    </a:cubicBezTo>
                    <a:cubicBezTo>
                      <a:pt x="12" y="238"/>
                      <a:pt x="123" y="1420"/>
                      <a:pt x="12" y="2486"/>
                    </a:cubicBezTo>
                    <a:cubicBezTo>
                      <a:pt x="1" y="2598"/>
                      <a:pt x="81" y="2698"/>
                      <a:pt x="194" y="2710"/>
                    </a:cubicBezTo>
                    <a:lnTo>
                      <a:pt x="217" y="2710"/>
                    </a:lnTo>
                    <a:cubicBezTo>
                      <a:pt x="320" y="2710"/>
                      <a:pt x="408" y="2631"/>
                      <a:pt x="420" y="2529"/>
                    </a:cubicBezTo>
                    <a:cubicBezTo>
                      <a:pt x="536" y="1420"/>
                      <a:pt x="426" y="236"/>
                      <a:pt x="420" y="187"/>
                    </a:cubicBezTo>
                    <a:cubicBezTo>
                      <a:pt x="409" y="78"/>
                      <a:pt x="312" y="1"/>
                      <a:pt x="2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9" name="Google Shape;959;p31"/>
            <p:cNvGrpSpPr/>
            <p:nvPr/>
          </p:nvGrpSpPr>
          <p:grpSpPr>
            <a:xfrm>
              <a:off x="894625" y="1611100"/>
              <a:ext cx="306025" cy="150100"/>
              <a:chOff x="6630075" y="2320075"/>
              <a:chExt cx="306025" cy="150100"/>
            </a:xfrm>
          </p:grpSpPr>
          <p:sp>
            <p:nvSpPr>
              <p:cNvPr id="960" name="Google Shape;960;p31"/>
              <p:cNvSpPr/>
              <p:nvPr/>
            </p:nvSpPr>
            <p:spPr>
              <a:xfrm>
                <a:off x="6684975" y="2459900"/>
                <a:ext cx="251125" cy="10275"/>
              </a:xfrm>
              <a:custGeom>
                <a:avLst/>
                <a:gdLst/>
                <a:ahLst/>
                <a:cxnLst/>
                <a:rect l="l" t="t" r="r" b="b"/>
                <a:pathLst>
                  <a:path w="10045" h="411" extrusionOk="0">
                    <a:moveTo>
                      <a:pt x="204" y="1"/>
                    </a:moveTo>
                    <a:cubicBezTo>
                      <a:pt x="91" y="1"/>
                      <a:pt x="1" y="93"/>
                      <a:pt x="1" y="206"/>
                    </a:cubicBezTo>
                    <a:cubicBezTo>
                      <a:pt x="1" y="320"/>
                      <a:pt x="91" y="411"/>
                      <a:pt x="204" y="411"/>
                    </a:cubicBezTo>
                    <a:lnTo>
                      <a:pt x="9842" y="411"/>
                    </a:lnTo>
                    <a:cubicBezTo>
                      <a:pt x="9954" y="411"/>
                      <a:pt x="10044" y="320"/>
                      <a:pt x="10044" y="206"/>
                    </a:cubicBezTo>
                    <a:cubicBezTo>
                      <a:pt x="10044" y="93"/>
                      <a:pt x="9954" y="1"/>
                      <a:pt x="98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 name="Google Shape;961;p31"/>
              <p:cNvSpPr/>
              <p:nvPr/>
            </p:nvSpPr>
            <p:spPr>
              <a:xfrm>
                <a:off x="6630075" y="2320075"/>
                <a:ext cx="306025" cy="111200"/>
              </a:xfrm>
              <a:custGeom>
                <a:avLst/>
                <a:gdLst/>
                <a:ahLst/>
                <a:cxnLst/>
                <a:rect l="l" t="t" r="r" b="b"/>
                <a:pathLst>
                  <a:path w="12241" h="4448" extrusionOk="0">
                    <a:moveTo>
                      <a:pt x="7823" y="1"/>
                    </a:moveTo>
                    <a:cubicBezTo>
                      <a:pt x="6350" y="1"/>
                      <a:pt x="5118" y="1057"/>
                      <a:pt x="4884" y="2485"/>
                    </a:cubicBezTo>
                    <a:cubicBezTo>
                      <a:pt x="4035" y="2544"/>
                      <a:pt x="3349" y="3204"/>
                      <a:pt x="3253" y="4039"/>
                    </a:cubicBezTo>
                    <a:lnTo>
                      <a:pt x="203" y="4039"/>
                    </a:lnTo>
                    <a:cubicBezTo>
                      <a:pt x="91" y="4039"/>
                      <a:pt x="0" y="4130"/>
                      <a:pt x="0" y="4242"/>
                    </a:cubicBezTo>
                    <a:cubicBezTo>
                      <a:pt x="0" y="4356"/>
                      <a:pt x="91" y="4447"/>
                      <a:pt x="203" y="4447"/>
                    </a:cubicBezTo>
                    <a:lnTo>
                      <a:pt x="3647" y="4447"/>
                    </a:lnTo>
                    <a:lnTo>
                      <a:pt x="3647" y="4240"/>
                    </a:lnTo>
                    <a:cubicBezTo>
                      <a:pt x="3647" y="3494"/>
                      <a:pt x="4258" y="2889"/>
                      <a:pt x="5006" y="2889"/>
                    </a:cubicBezTo>
                    <a:lnTo>
                      <a:pt x="5247" y="2889"/>
                    </a:lnTo>
                    <a:lnTo>
                      <a:pt x="5266" y="2704"/>
                    </a:lnTo>
                    <a:cubicBezTo>
                      <a:pt x="5402" y="1395"/>
                      <a:pt x="6498" y="408"/>
                      <a:pt x="7823" y="408"/>
                    </a:cubicBezTo>
                    <a:cubicBezTo>
                      <a:pt x="9147" y="408"/>
                      <a:pt x="10247" y="1395"/>
                      <a:pt x="10379" y="2704"/>
                    </a:cubicBezTo>
                    <a:lnTo>
                      <a:pt x="10398" y="2889"/>
                    </a:lnTo>
                    <a:lnTo>
                      <a:pt x="12036" y="2889"/>
                    </a:lnTo>
                    <a:cubicBezTo>
                      <a:pt x="12150" y="2889"/>
                      <a:pt x="12240" y="2796"/>
                      <a:pt x="12240" y="2684"/>
                    </a:cubicBezTo>
                    <a:cubicBezTo>
                      <a:pt x="12240" y="2570"/>
                      <a:pt x="12150" y="2479"/>
                      <a:pt x="12036" y="2479"/>
                    </a:cubicBezTo>
                    <a:lnTo>
                      <a:pt x="10761" y="2479"/>
                    </a:lnTo>
                    <a:cubicBezTo>
                      <a:pt x="10526" y="1055"/>
                      <a:pt x="9295" y="1"/>
                      <a:pt x="78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 name="Google Shape;962;p31"/>
              <p:cNvSpPr/>
              <p:nvPr/>
            </p:nvSpPr>
            <p:spPr>
              <a:xfrm>
                <a:off x="6698575" y="2439325"/>
                <a:ext cx="90900" cy="10225"/>
              </a:xfrm>
              <a:custGeom>
                <a:avLst/>
                <a:gdLst/>
                <a:ahLst/>
                <a:cxnLst/>
                <a:rect l="l" t="t" r="r" b="b"/>
                <a:pathLst>
                  <a:path w="3636" h="409" extrusionOk="0">
                    <a:moveTo>
                      <a:pt x="205" y="0"/>
                    </a:moveTo>
                    <a:cubicBezTo>
                      <a:pt x="91" y="0"/>
                      <a:pt x="1" y="91"/>
                      <a:pt x="1" y="205"/>
                    </a:cubicBezTo>
                    <a:cubicBezTo>
                      <a:pt x="1" y="317"/>
                      <a:pt x="91" y="408"/>
                      <a:pt x="205" y="408"/>
                    </a:cubicBezTo>
                    <a:lnTo>
                      <a:pt x="3431" y="408"/>
                    </a:lnTo>
                    <a:cubicBezTo>
                      <a:pt x="3545" y="408"/>
                      <a:pt x="3635" y="317"/>
                      <a:pt x="3635" y="205"/>
                    </a:cubicBezTo>
                    <a:cubicBezTo>
                      <a:pt x="3635" y="91"/>
                      <a:pt x="3545" y="0"/>
                      <a:pt x="34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 name="Google Shape;963;p31"/>
              <p:cNvSpPr/>
              <p:nvPr/>
            </p:nvSpPr>
            <p:spPr>
              <a:xfrm>
                <a:off x="6778075" y="2401600"/>
                <a:ext cx="46225" cy="35825"/>
              </a:xfrm>
              <a:custGeom>
                <a:avLst/>
                <a:gdLst/>
                <a:ahLst/>
                <a:cxnLst/>
                <a:rect l="l" t="t" r="r" b="b"/>
                <a:pathLst>
                  <a:path w="1849" h="1433" extrusionOk="0">
                    <a:moveTo>
                      <a:pt x="209" y="0"/>
                    </a:moveTo>
                    <a:cubicBezTo>
                      <a:pt x="95" y="0"/>
                      <a:pt x="0" y="89"/>
                      <a:pt x="0" y="203"/>
                    </a:cubicBezTo>
                    <a:cubicBezTo>
                      <a:pt x="0" y="317"/>
                      <a:pt x="91" y="408"/>
                      <a:pt x="203" y="408"/>
                    </a:cubicBezTo>
                    <a:cubicBezTo>
                      <a:pt x="203" y="408"/>
                      <a:pt x="206" y="408"/>
                      <a:pt x="212" y="408"/>
                    </a:cubicBezTo>
                    <a:cubicBezTo>
                      <a:pt x="311" y="408"/>
                      <a:pt x="1261" y="446"/>
                      <a:pt x="1423" y="1267"/>
                    </a:cubicBezTo>
                    <a:cubicBezTo>
                      <a:pt x="1440" y="1365"/>
                      <a:pt x="1527" y="1432"/>
                      <a:pt x="1622" y="1432"/>
                    </a:cubicBezTo>
                    <a:cubicBezTo>
                      <a:pt x="1636" y="1432"/>
                      <a:pt x="1649" y="1432"/>
                      <a:pt x="1667" y="1430"/>
                    </a:cubicBezTo>
                    <a:cubicBezTo>
                      <a:pt x="1777" y="1409"/>
                      <a:pt x="1848" y="1300"/>
                      <a:pt x="1827" y="1188"/>
                    </a:cubicBezTo>
                    <a:cubicBezTo>
                      <a:pt x="1639" y="248"/>
                      <a:pt x="692" y="0"/>
                      <a:pt x="2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4" name="Google Shape;964;p31"/>
            <p:cNvGrpSpPr/>
            <p:nvPr/>
          </p:nvGrpSpPr>
          <p:grpSpPr>
            <a:xfrm>
              <a:off x="6509650" y="539975"/>
              <a:ext cx="838350" cy="220825"/>
              <a:chOff x="2095150" y="4632100"/>
              <a:chExt cx="838350" cy="220825"/>
            </a:xfrm>
          </p:grpSpPr>
          <p:sp>
            <p:nvSpPr>
              <p:cNvPr id="965" name="Google Shape;965;p31"/>
              <p:cNvSpPr/>
              <p:nvPr/>
            </p:nvSpPr>
            <p:spPr>
              <a:xfrm>
                <a:off x="2239500" y="4632100"/>
                <a:ext cx="480000" cy="170200"/>
              </a:xfrm>
              <a:custGeom>
                <a:avLst/>
                <a:gdLst/>
                <a:ahLst/>
                <a:cxnLst/>
                <a:rect l="l" t="t" r="r" b="b"/>
                <a:pathLst>
                  <a:path w="19200" h="6808" extrusionOk="0">
                    <a:moveTo>
                      <a:pt x="8874" y="1"/>
                    </a:moveTo>
                    <a:cubicBezTo>
                      <a:pt x="7070" y="1"/>
                      <a:pt x="5458" y="1185"/>
                      <a:pt x="4914" y="2899"/>
                    </a:cubicBezTo>
                    <a:cubicBezTo>
                      <a:pt x="4583" y="2810"/>
                      <a:pt x="4246" y="2767"/>
                      <a:pt x="3908" y="2767"/>
                    </a:cubicBezTo>
                    <a:cubicBezTo>
                      <a:pt x="1752" y="2767"/>
                      <a:pt x="1" y="4520"/>
                      <a:pt x="1" y="6672"/>
                    </a:cubicBezTo>
                    <a:cubicBezTo>
                      <a:pt x="1" y="6748"/>
                      <a:pt x="60" y="6808"/>
                      <a:pt x="135" y="6808"/>
                    </a:cubicBezTo>
                    <a:cubicBezTo>
                      <a:pt x="208" y="6808"/>
                      <a:pt x="267" y="6748"/>
                      <a:pt x="267" y="6676"/>
                    </a:cubicBezTo>
                    <a:cubicBezTo>
                      <a:pt x="267" y="4668"/>
                      <a:pt x="1900" y="3035"/>
                      <a:pt x="3908" y="3035"/>
                    </a:cubicBezTo>
                    <a:cubicBezTo>
                      <a:pt x="4264" y="3035"/>
                      <a:pt x="4621" y="3090"/>
                      <a:pt x="4965" y="3192"/>
                    </a:cubicBezTo>
                    <a:lnTo>
                      <a:pt x="5096" y="3232"/>
                    </a:lnTo>
                    <a:lnTo>
                      <a:pt x="5133" y="3102"/>
                    </a:lnTo>
                    <a:cubicBezTo>
                      <a:pt x="5604" y="1435"/>
                      <a:pt x="7142" y="269"/>
                      <a:pt x="8874" y="269"/>
                    </a:cubicBezTo>
                    <a:cubicBezTo>
                      <a:pt x="10576" y="269"/>
                      <a:pt x="12066" y="1358"/>
                      <a:pt x="12580" y="2982"/>
                    </a:cubicBezTo>
                    <a:lnTo>
                      <a:pt x="12615" y="3086"/>
                    </a:lnTo>
                    <a:lnTo>
                      <a:pt x="12726" y="3072"/>
                    </a:lnTo>
                    <a:cubicBezTo>
                      <a:pt x="12911" y="3047"/>
                      <a:pt x="13065" y="3035"/>
                      <a:pt x="13210" y="3035"/>
                    </a:cubicBezTo>
                    <a:cubicBezTo>
                      <a:pt x="15218" y="3035"/>
                      <a:pt x="16851" y="4668"/>
                      <a:pt x="16851" y="6676"/>
                    </a:cubicBezTo>
                    <a:lnTo>
                      <a:pt x="16851" y="6808"/>
                    </a:lnTo>
                    <a:lnTo>
                      <a:pt x="19068" y="6808"/>
                    </a:lnTo>
                    <a:cubicBezTo>
                      <a:pt x="19140" y="6808"/>
                      <a:pt x="19200" y="6748"/>
                      <a:pt x="19200" y="6676"/>
                    </a:cubicBezTo>
                    <a:cubicBezTo>
                      <a:pt x="19200" y="6601"/>
                      <a:pt x="19140" y="6542"/>
                      <a:pt x="19068" y="6542"/>
                    </a:cubicBezTo>
                    <a:lnTo>
                      <a:pt x="17117" y="6542"/>
                    </a:lnTo>
                    <a:cubicBezTo>
                      <a:pt x="17044" y="4449"/>
                      <a:pt x="15320" y="2769"/>
                      <a:pt x="13212" y="2769"/>
                    </a:cubicBezTo>
                    <a:cubicBezTo>
                      <a:pt x="13084" y="2769"/>
                      <a:pt x="12952" y="2777"/>
                      <a:pt x="12803" y="2794"/>
                    </a:cubicBezTo>
                    <a:cubicBezTo>
                      <a:pt x="12221" y="1120"/>
                      <a:pt x="10657" y="1"/>
                      <a:pt x="88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 name="Google Shape;966;p31"/>
              <p:cNvSpPr/>
              <p:nvPr/>
            </p:nvSpPr>
            <p:spPr>
              <a:xfrm>
                <a:off x="2545025" y="4844875"/>
                <a:ext cx="208425" cy="8050"/>
              </a:xfrm>
              <a:custGeom>
                <a:avLst/>
                <a:gdLst/>
                <a:ahLst/>
                <a:cxnLst/>
                <a:rect l="l" t="t" r="r" b="b"/>
                <a:pathLst>
                  <a:path w="8337" h="322" extrusionOk="0">
                    <a:moveTo>
                      <a:pt x="160" y="1"/>
                    </a:moveTo>
                    <a:cubicBezTo>
                      <a:pt x="71" y="1"/>
                      <a:pt x="0" y="72"/>
                      <a:pt x="0" y="160"/>
                    </a:cubicBezTo>
                    <a:cubicBezTo>
                      <a:pt x="0" y="249"/>
                      <a:pt x="71" y="322"/>
                      <a:pt x="160" y="322"/>
                    </a:cubicBezTo>
                    <a:lnTo>
                      <a:pt x="8176" y="322"/>
                    </a:lnTo>
                    <a:cubicBezTo>
                      <a:pt x="8265" y="322"/>
                      <a:pt x="8336" y="249"/>
                      <a:pt x="8336" y="160"/>
                    </a:cubicBezTo>
                    <a:cubicBezTo>
                      <a:pt x="8336" y="72"/>
                      <a:pt x="8265" y="1"/>
                      <a:pt x="8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 name="Google Shape;967;p31"/>
              <p:cNvSpPr/>
              <p:nvPr/>
            </p:nvSpPr>
            <p:spPr>
              <a:xfrm>
                <a:off x="2103975" y="4803550"/>
                <a:ext cx="121425" cy="8050"/>
              </a:xfrm>
              <a:custGeom>
                <a:avLst/>
                <a:gdLst/>
                <a:ahLst/>
                <a:cxnLst/>
                <a:rect l="l" t="t" r="r" b="b"/>
                <a:pathLst>
                  <a:path w="4857" h="322" extrusionOk="0">
                    <a:moveTo>
                      <a:pt x="93" y="1"/>
                    </a:moveTo>
                    <a:cubicBezTo>
                      <a:pt x="41" y="1"/>
                      <a:pt x="0" y="74"/>
                      <a:pt x="0" y="162"/>
                    </a:cubicBezTo>
                    <a:cubicBezTo>
                      <a:pt x="0" y="251"/>
                      <a:pt x="41" y="322"/>
                      <a:pt x="93" y="322"/>
                    </a:cubicBezTo>
                    <a:lnTo>
                      <a:pt x="4762" y="322"/>
                    </a:lnTo>
                    <a:cubicBezTo>
                      <a:pt x="4813" y="322"/>
                      <a:pt x="4856" y="251"/>
                      <a:pt x="4856" y="162"/>
                    </a:cubicBezTo>
                    <a:cubicBezTo>
                      <a:pt x="4856" y="74"/>
                      <a:pt x="4813" y="1"/>
                      <a:pt x="47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 name="Google Shape;968;p31"/>
              <p:cNvSpPr/>
              <p:nvPr/>
            </p:nvSpPr>
            <p:spPr>
              <a:xfrm>
                <a:off x="2095150" y="4844875"/>
                <a:ext cx="333175" cy="8050"/>
              </a:xfrm>
              <a:custGeom>
                <a:avLst/>
                <a:gdLst/>
                <a:ahLst/>
                <a:cxnLst/>
                <a:rect l="l" t="t" r="r" b="b"/>
                <a:pathLst>
                  <a:path w="13327" h="322" extrusionOk="0">
                    <a:moveTo>
                      <a:pt x="160" y="1"/>
                    </a:moveTo>
                    <a:cubicBezTo>
                      <a:pt x="71" y="1"/>
                      <a:pt x="0" y="72"/>
                      <a:pt x="0" y="160"/>
                    </a:cubicBezTo>
                    <a:cubicBezTo>
                      <a:pt x="0" y="249"/>
                      <a:pt x="71" y="322"/>
                      <a:pt x="160" y="322"/>
                    </a:cubicBezTo>
                    <a:lnTo>
                      <a:pt x="13165" y="322"/>
                    </a:lnTo>
                    <a:cubicBezTo>
                      <a:pt x="13253" y="322"/>
                      <a:pt x="13326" y="249"/>
                      <a:pt x="13326" y="160"/>
                    </a:cubicBezTo>
                    <a:cubicBezTo>
                      <a:pt x="13326" y="72"/>
                      <a:pt x="13253" y="1"/>
                      <a:pt x="131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 name="Google Shape;969;p31"/>
              <p:cNvSpPr/>
              <p:nvPr/>
            </p:nvSpPr>
            <p:spPr>
              <a:xfrm>
                <a:off x="2367725" y="4794300"/>
                <a:ext cx="146825" cy="8000"/>
              </a:xfrm>
              <a:custGeom>
                <a:avLst/>
                <a:gdLst/>
                <a:ahLst/>
                <a:cxnLst/>
                <a:rect l="l" t="t" r="r" b="b"/>
                <a:pathLst>
                  <a:path w="5873" h="320" extrusionOk="0">
                    <a:moveTo>
                      <a:pt x="160" y="0"/>
                    </a:moveTo>
                    <a:cubicBezTo>
                      <a:pt x="71" y="0"/>
                      <a:pt x="0" y="71"/>
                      <a:pt x="0" y="160"/>
                    </a:cubicBezTo>
                    <a:cubicBezTo>
                      <a:pt x="0" y="249"/>
                      <a:pt x="71" y="320"/>
                      <a:pt x="160" y="320"/>
                    </a:cubicBezTo>
                    <a:lnTo>
                      <a:pt x="5713" y="320"/>
                    </a:lnTo>
                    <a:cubicBezTo>
                      <a:pt x="5802" y="320"/>
                      <a:pt x="5873" y="249"/>
                      <a:pt x="5873" y="160"/>
                    </a:cubicBezTo>
                    <a:cubicBezTo>
                      <a:pt x="5873" y="71"/>
                      <a:pt x="5802" y="0"/>
                      <a:pt x="57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 name="Google Shape;970;p31"/>
              <p:cNvSpPr/>
              <p:nvPr/>
            </p:nvSpPr>
            <p:spPr>
              <a:xfrm>
                <a:off x="2786650" y="4798050"/>
                <a:ext cx="146850" cy="8000"/>
              </a:xfrm>
              <a:custGeom>
                <a:avLst/>
                <a:gdLst/>
                <a:ahLst/>
                <a:cxnLst/>
                <a:rect l="l" t="t" r="r" b="b"/>
                <a:pathLst>
                  <a:path w="5874" h="320" extrusionOk="0">
                    <a:moveTo>
                      <a:pt x="160" y="0"/>
                    </a:moveTo>
                    <a:cubicBezTo>
                      <a:pt x="72" y="0"/>
                      <a:pt x="1" y="71"/>
                      <a:pt x="1" y="160"/>
                    </a:cubicBezTo>
                    <a:cubicBezTo>
                      <a:pt x="1" y="248"/>
                      <a:pt x="72" y="319"/>
                      <a:pt x="160" y="319"/>
                    </a:cubicBezTo>
                    <a:lnTo>
                      <a:pt x="5714" y="319"/>
                    </a:lnTo>
                    <a:cubicBezTo>
                      <a:pt x="5803" y="319"/>
                      <a:pt x="5874" y="248"/>
                      <a:pt x="5874" y="160"/>
                    </a:cubicBezTo>
                    <a:cubicBezTo>
                      <a:pt x="5874" y="71"/>
                      <a:pt x="5803" y="0"/>
                      <a:pt x="57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71" name="Google Shape;971;p31"/>
            <p:cNvSpPr/>
            <p:nvPr/>
          </p:nvSpPr>
          <p:spPr>
            <a:xfrm>
              <a:off x="1627025" y="1417950"/>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 name="Google Shape;972;p31"/>
            <p:cNvSpPr/>
            <p:nvPr/>
          </p:nvSpPr>
          <p:spPr>
            <a:xfrm>
              <a:off x="436300" y="2145125"/>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 name="Google Shape;973;p31"/>
            <p:cNvSpPr/>
            <p:nvPr/>
          </p:nvSpPr>
          <p:spPr>
            <a:xfrm>
              <a:off x="6027950" y="3987900"/>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 name="Google Shape;974;p31"/>
            <p:cNvSpPr/>
            <p:nvPr/>
          </p:nvSpPr>
          <p:spPr>
            <a:xfrm>
              <a:off x="7858050" y="2145125"/>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 name="Google Shape;975;p31"/>
            <p:cNvSpPr/>
            <p:nvPr/>
          </p:nvSpPr>
          <p:spPr>
            <a:xfrm>
              <a:off x="8639725" y="309050"/>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76" name="Google Shape;976;p31"/>
            <p:cNvGrpSpPr/>
            <p:nvPr/>
          </p:nvGrpSpPr>
          <p:grpSpPr>
            <a:xfrm>
              <a:off x="1485800" y="2151125"/>
              <a:ext cx="72600" cy="72600"/>
              <a:chOff x="2145125" y="90950"/>
              <a:chExt cx="72600" cy="72600"/>
            </a:xfrm>
          </p:grpSpPr>
          <p:cxnSp>
            <p:nvCxnSpPr>
              <p:cNvPr id="977" name="Google Shape;977;p31"/>
              <p:cNvCxnSpPr/>
              <p:nvPr/>
            </p:nvCxnSpPr>
            <p:spPr>
              <a:xfrm>
                <a:off x="2145125" y="127250"/>
                <a:ext cx="72600" cy="0"/>
              </a:xfrm>
              <a:prstGeom prst="straightConnector1">
                <a:avLst/>
              </a:prstGeom>
              <a:noFill/>
              <a:ln w="9525" cap="flat" cmpd="sng">
                <a:solidFill>
                  <a:schemeClr val="accent2"/>
                </a:solidFill>
                <a:prstDash val="solid"/>
                <a:round/>
                <a:headEnd type="none" w="med" len="med"/>
                <a:tailEnd type="none" w="med" len="med"/>
              </a:ln>
            </p:spPr>
          </p:cxnSp>
          <p:cxnSp>
            <p:nvCxnSpPr>
              <p:cNvPr id="978" name="Google Shape;978;p31"/>
              <p:cNvCxnSpPr/>
              <p:nvPr/>
            </p:nvCxnSpPr>
            <p:spPr>
              <a:xfrm rot="5400000">
                <a:off x="2145125" y="127250"/>
                <a:ext cx="72600" cy="0"/>
              </a:xfrm>
              <a:prstGeom prst="straightConnector1">
                <a:avLst/>
              </a:prstGeom>
              <a:noFill/>
              <a:ln w="9525" cap="flat" cmpd="sng">
                <a:solidFill>
                  <a:schemeClr val="accent2"/>
                </a:solidFill>
                <a:prstDash val="solid"/>
                <a:round/>
                <a:headEnd type="none" w="med" len="med"/>
                <a:tailEnd type="none" w="med" len="med"/>
              </a:ln>
            </p:spPr>
          </p:cxnSp>
        </p:grpSp>
        <p:grpSp>
          <p:nvGrpSpPr>
            <p:cNvPr id="979" name="Google Shape;979;p31"/>
            <p:cNvGrpSpPr/>
            <p:nvPr/>
          </p:nvGrpSpPr>
          <p:grpSpPr>
            <a:xfrm>
              <a:off x="1085250" y="4530900"/>
              <a:ext cx="72600" cy="72600"/>
              <a:chOff x="2145125" y="90950"/>
              <a:chExt cx="72600" cy="72600"/>
            </a:xfrm>
          </p:grpSpPr>
          <p:cxnSp>
            <p:nvCxnSpPr>
              <p:cNvPr id="980" name="Google Shape;980;p31"/>
              <p:cNvCxnSpPr/>
              <p:nvPr/>
            </p:nvCxnSpPr>
            <p:spPr>
              <a:xfrm>
                <a:off x="2145125" y="127250"/>
                <a:ext cx="72600" cy="0"/>
              </a:xfrm>
              <a:prstGeom prst="straightConnector1">
                <a:avLst/>
              </a:prstGeom>
              <a:noFill/>
              <a:ln w="9525" cap="flat" cmpd="sng">
                <a:solidFill>
                  <a:schemeClr val="accent2"/>
                </a:solidFill>
                <a:prstDash val="solid"/>
                <a:round/>
                <a:headEnd type="none" w="med" len="med"/>
                <a:tailEnd type="none" w="med" len="med"/>
              </a:ln>
            </p:spPr>
          </p:cxnSp>
          <p:cxnSp>
            <p:nvCxnSpPr>
              <p:cNvPr id="981" name="Google Shape;981;p31"/>
              <p:cNvCxnSpPr/>
              <p:nvPr/>
            </p:nvCxnSpPr>
            <p:spPr>
              <a:xfrm rot="5400000">
                <a:off x="2145125" y="127250"/>
                <a:ext cx="72600" cy="0"/>
              </a:xfrm>
              <a:prstGeom prst="straightConnector1">
                <a:avLst/>
              </a:prstGeom>
              <a:noFill/>
              <a:ln w="9525" cap="flat" cmpd="sng">
                <a:solidFill>
                  <a:schemeClr val="accent2"/>
                </a:solidFill>
                <a:prstDash val="solid"/>
                <a:round/>
                <a:headEnd type="none" w="med" len="med"/>
                <a:tailEnd type="none" w="med" len="med"/>
              </a:ln>
            </p:spPr>
          </p:cxnSp>
        </p:grpSp>
        <p:sp>
          <p:nvSpPr>
            <p:cNvPr id="982" name="Google Shape;982;p31"/>
            <p:cNvSpPr/>
            <p:nvPr/>
          </p:nvSpPr>
          <p:spPr>
            <a:xfrm>
              <a:off x="6112550" y="4146550"/>
              <a:ext cx="161373" cy="157651"/>
            </a:xfrm>
            <a:custGeom>
              <a:avLst/>
              <a:gdLst/>
              <a:ahLst/>
              <a:cxnLst/>
              <a:rect l="l" t="t" r="r" b="b"/>
              <a:pathLst>
                <a:path w="2905" h="2838" extrusionOk="0">
                  <a:moveTo>
                    <a:pt x="1491" y="0"/>
                  </a:moveTo>
                  <a:cubicBezTo>
                    <a:pt x="1459" y="0"/>
                    <a:pt x="1425" y="31"/>
                    <a:pt x="1399" y="92"/>
                  </a:cubicBezTo>
                  <a:lnTo>
                    <a:pt x="1124" y="739"/>
                  </a:lnTo>
                  <a:cubicBezTo>
                    <a:pt x="1068" y="863"/>
                    <a:pt x="919" y="1005"/>
                    <a:pt x="791" y="1050"/>
                  </a:cubicBezTo>
                  <a:lnTo>
                    <a:pt x="131" y="1288"/>
                  </a:lnTo>
                  <a:cubicBezTo>
                    <a:pt x="3" y="1336"/>
                    <a:pt x="1" y="1416"/>
                    <a:pt x="127" y="1471"/>
                  </a:cubicBezTo>
                  <a:lnTo>
                    <a:pt x="771" y="1747"/>
                  </a:lnTo>
                  <a:cubicBezTo>
                    <a:pt x="897" y="1800"/>
                    <a:pt x="1037" y="1952"/>
                    <a:pt x="1084" y="2080"/>
                  </a:cubicBezTo>
                  <a:lnTo>
                    <a:pt x="1323" y="2740"/>
                  </a:lnTo>
                  <a:cubicBezTo>
                    <a:pt x="1346" y="2805"/>
                    <a:pt x="1379" y="2838"/>
                    <a:pt x="1412" y="2838"/>
                  </a:cubicBezTo>
                  <a:cubicBezTo>
                    <a:pt x="1445" y="2838"/>
                    <a:pt x="1479" y="2806"/>
                    <a:pt x="1506" y="2744"/>
                  </a:cubicBezTo>
                  <a:lnTo>
                    <a:pt x="1780" y="2100"/>
                  </a:lnTo>
                  <a:cubicBezTo>
                    <a:pt x="1835" y="1974"/>
                    <a:pt x="1985" y="1834"/>
                    <a:pt x="2113" y="1787"/>
                  </a:cubicBezTo>
                  <a:lnTo>
                    <a:pt x="2773" y="1548"/>
                  </a:lnTo>
                  <a:cubicBezTo>
                    <a:pt x="2901" y="1501"/>
                    <a:pt x="2905" y="1420"/>
                    <a:pt x="2778" y="1365"/>
                  </a:cubicBezTo>
                  <a:lnTo>
                    <a:pt x="2132" y="1089"/>
                  </a:lnTo>
                  <a:cubicBezTo>
                    <a:pt x="2008" y="1036"/>
                    <a:pt x="1866" y="886"/>
                    <a:pt x="1821" y="758"/>
                  </a:cubicBezTo>
                  <a:lnTo>
                    <a:pt x="1581" y="98"/>
                  </a:lnTo>
                  <a:cubicBezTo>
                    <a:pt x="1558" y="33"/>
                    <a:pt x="1525" y="0"/>
                    <a:pt x="14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3">
  <p:cSld name="BLANK_1_1_1_1_1_1_1_2">
    <p:spTree>
      <p:nvGrpSpPr>
        <p:cNvPr id="1" name="Shape 983"/>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987"/>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3"/>
        <p:cNvGrpSpPr/>
        <p:nvPr/>
      </p:nvGrpSpPr>
      <p:grpSpPr>
        <a:xfrm>
          <a:off x="0" y="0"/>
          <a:ext cx="0" cy="0"/>
          <a:chOff x="0" y="0"/>
          <a:chExt cx="0" cy="0"/>
        </a:xfrm>
      </p:grpSpPr>
      <p:sp>
        <p:nvSpPr>
          <p:cNvPr id="74" name="Google Shape;74;p3"/>
          <p:cNvSpPr txBox="1">
            <a:spLocks noGrp="1"/>
          </p:cNvSpPr>
          <p:nvPr>
            <p:ph type="title"/>
          </p:nvPr>
        </p:nvSpPr>
        <p:spPr>
          <a:xfrm>
            <a:off x="2410950" y="2731388"/>
            <a:ext cx="4322100" cy="12765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75" name="Google Shape;75;p3"/>
          <p:cNvSpPr txBox="1">
            <a:spLocks noGrp="1"/>
          </p:cNvSpPr>
          <p:nvPr>
            <p:ph type="title" idx="2" hasCustomPrompt="1"/>
          </p:nvPr>
        </p:nvSpPr>
        <p:spPr>
          <a:xfrm>
            <a:off x="3952350" y="1348138"/>
            <a:ext cx="1239300" cy="87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8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6" name="Google Shape;76;p3"/>
          <p:cNvSpPr txBox="1">
            <a:spLocks noGrp="1"/>
          </p:cNvSpPr>
          <p:nvPr>
            <p:ph type="subTitle" idx="1"/>
          </p:nvPr>
        </p:nvSpPr>
        <p:spPr>
          <a:xfrm>
            <a:off x="2410950" y="4007888"/>
            <a:ext cx="4322100" cy="3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77" name="Google Shape;77;p3"/>
          <p:cNvGrpSpPr/>
          <p:nvPr/>
        </p:nvGrpSpPr>
        <p:grpSpPr>
          <a:xfrm>
            <a:off x="876100" y="381775"/>
            <a:ext cx="7933275" cy="4620225"/>
            <a:chOff x="876100" y="381775"/>
            <a:chExt cx="7933275" cy="4620225"/>
          </a:xfrm>
        </p:grpSpPr>
        <p:grpSp>
          <p:nvGrpSpPr>
            <p:cNvPr id="78" name="Google Shape;78;p3"/>
            <p:cNvGrpSpPr/>
            <p:nvPr/>
          </p:nvGrpSpPr>
          <p:grpSpPr>
            <a:xfrm>
              <a:off x="6451225" y="1150425"/>
              <a:ext cx="446450" cy="192300"/>
              <a:chOff x="6451225" y="1150425"/>
              <a:chExt cx="446450" cy="192300"/>
            </a:xfrm>
          </p:grpSpPr>
          <p:sp>
            <p:nvSpPr>
              <p:cNvPr id="79" name="Google Shape;79;p3"/>
              <p:cNvSpPr/>
              <p:nvPr/>
            </p:nvSpPr>
            <p:spPr>
              <a:xfrm>
                <a:off x="6451225" y="1150425"/>
                <a:ext cx="446450" cy="192300"/>
              </a:xfrm>
              <a:custGeom>
                <a:avLst/>
                <a:gdLst/>
                <a:ahLst/>
                <a:cxnLst/>
                <a:rect l="l" t="t" r="r" b="b"/>
                <a:pathLst>
                  <a:path w="17858" h="7692" extrusionOk="0">
                    <a:moveTo>
                      <a:pt x="10131" y="0"/>
                    </a:moveTo>
                    <a:cubicBezTo>
                      <a:pt x="8226" y="0"/>
                      <a:pt x="6636" y="1377"/>
                      <a:pt x="6358" y="3231"/>
                    </a:cubicBezTo>
                    <a:cubicBezTo>
                      <a:pt x="5239" y="3282"/>
                      <a:pt x="4333" y="4155"/>
                      <a:pt x="4232" y="5257"/>
                    </a:cubicBezTo>
                    <a:lnTo>
                      <a:pt x="206" y="5257"/>
                    </a:lnTo>
                    <a:cubicBezTo>
                      <a:pt x="93" y="5257"/>
                      <a:pt x="1" y="5347"/>
                      <a:pt x="1" y="5459"/>
                    </a:cubicBezTo>
                    <a:cubicBezTo>
                      <a:pt x="1" y="5574"/>
                      <a:pt x="93" y="5664"/>
                      <a:pt x="206" y="5664"/>
                    </a:cubicBezTo>
                    <a:lnTo>
                      <a:pt x="4634" y="5664"/>
                    </a:lnTo>
                    <a:lnTo>
                      <a:pt x="4634" y="5459"/>
                    </a:lnTo>
                    <a:cubicBezTo>
                      <a:pt x="4634" y="4455"/>
                      <a:pt x="5456" y="3637"/>
                      <a:pt x="6467" y="3637"/>
                    </a:cubicBezTo>
                    <a:lnTo>
                      <a:pt x="6725" y="3637"/>
                    </a:lnTo>
                    <a:lnTo>
                      <a:pt x="6742" y="3454"/>
                    </a:lnTo>
                    <a:cubicBezTo>
                      <a:pt x="6920" y="1716"/>
                      <a:pt x="8374" y="406"/>
                      <a:pt x="10131" y="406"/>
                    </a:cubicBezTo>
                    <a:cubicBezTo>
                      <a:pt x="11884" y="406"/>
                      <a:pt x="13342" y="1716"/>
                      <a:pt x="13520" y="3454"/>
                    </a:cubicBezTo>
                    <a:lnTo>
                      <a:pt x="13537" y="3637"/>
                    </a:lnTo>
                    <a:lnTo>
                      <a:pt x="15616" y="3637"/>
                    </a:lnTo>
                    <a:cubicBezTo>
                      <a:pt x="16624" y="3637"/>
                      <a:pt x="17448" y="4455"/>
                      <a:pt x="17448" y="5459"/>
                    </a:cubicBezTo>
                    <a:cubicBezTo>
                      <a:pt x="17448" y="6464"/>
                      <a:pt x="16624" y="7282"/>
                      <a:pt x="15616" y="7282"/>
                    </a:cubicBezTo>
                    <a:lnTo>
                      <a:pt x="3062" y="7282"/>
                    </a:lnTo>
                    <a:cubicBezTo>
                      <a:pt x="2950" y="7282"/>
                      <a:pt x="2857" y="7374"/>
                      <a:pt x="2857" y="7487"/>
                    </a:cubicBezTo>
                    <a:cubicBezTo>
                      <a:pt x="2857" y="7601"/>
                      <a:pt x="2950" y="7692"/>
                      <a:pt x="3062" y="7692"/>
                    </a:cubicBezTo>
                    <a:lnTo>
                      <a:pt x="15616" y="7692"/>
                    </a:lnTo>
                    <a:cubicBezTo>
                      <a:pt x="16849" y="7692"/>
                      <a:pt x="17854" y="6689"/>
                      <a:pt x="17858" y="5463"/>
                    </a:cubicBezTo>
                    <a:cubicBezTo>
                      <a:pt x="17858" y="4232"/>
                      <a:pt x="16853" y="3229"/>
                      <a:pt x="15618" y="3229"/>
                    </a:cubicBezTo>
                    <a:lnTo>
                      <a:pt x="13904" y="3229"/>
                    </a:lnTo>
                    <a:cubicBezTo>
                      <a:pt x="13624" y="1377"/>
                      <a:pt x="12034" y="0"/>
                      <a:pt x="101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80;p3"/>
              <p:cNvSpPr/>
              <p:nvPr/>
            </p:nvSpPr>
            <p:spPr>
              <a:xfrm>
                <a:off x="6540325" y="1305575"/>
                <a:ext cx="115275" cy="10250"/>
              </a:xfrm>
              <a:custGeom>
                <a:avLst/>
                <a:gdLst/>
                <a:ahLst/>
                <a:cxnLst/>
                <a:rect l="l" t="t" r="r" b="b"/>
                <a:pathLst>
                  <a:path w="4611" h="410" extrusionOk="0">
                    <a:moveTo>
                      <a:pt x="205" y="0"/>
                    </a:moveTo>
                    <a:cubicBezTo>
                      <a:pt x="93" y="0"/>
                      <a:pt x="1" y="91"/>
                      <a:pt x="1" y="205"/>
                    </a:cubicBezTo>
                    <a:cubicBezTo>
                      <a:pt x="1" y="317"/>
                      <a:pt x="91" y="410"/>
                      <a:pt x="205" y="410"/>
                    </a:cubicBezTo>
                    <a:lnTo>
                      <a:pt x="4408" y="410"/>
                    </a:lnTo>
                    <a:cubicBezTo>
                      <a:pt x="4520" y="410"/>
                      <a:pt x="4611" y="317"/>
                      <a:pt x="4611" y="205"/>
                    </a:cubicBezTo>
                    <a:cubicBezTo>
                      <a:pt x="4611" y="91"/>
                      <a:pt x="4520" y="0"/>
                      <a:pt x="44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81;p3"/>
              <p:cNvSpPr/>
              <p:nvPr/>
            </p:nvSpPr>
            <p:spPr>
              <a:xfrm>
                <a:off x="6609475" y="1231100"/>
                <a:ext cx="57050" cy="43600"/>
              </a:xfrm>
              <a:custGeom>
                <a:avLst/>
                <a:gdLst/>
                <a:ahLst/>
                <a:cxnLst/>
                <a:rect l="l" t="t" r="r" b="b"/>
                <a:pathLst>
                  <a:path w="2282" h="1744" extrusionOk="0">
                    <a:moveTo>
                      <a:pt x="213" y="0"/>
                    </a:moveTo>
                    <a:cubicBezTo>
                      <a:pt x="79" y="4"/>
                      <a:pt x="1" y="89"/>
                      <a:pt x="1" y="203"/>
                    </a:cubicBezTo>
                    <a:cubicBezTo>
                      <a:pt x="1" y="317"/>
                      <a:pt x="91" y="408"/>
                      <a:pt x="206" y="408"/>
                    </a:cubicBezTo>
                    <a:cubicBezTo>
                      <a:pt x="227" y="408"/>
                      <a:pt x="1626" y="418"/>
                      <a:pt x="1854" y="1578"/>
                    </a:cubicBezTo>
                    <a:cubicBezTo>
                      <a:pt x="1872" y="1677"/>
                      <a:pt x="1959" y="1744"/>
                      <a:pt x="2055" y="1744"/>
                    </a:cubicBezTo>
                    <a:cubicBezTo>
                      <a:pt x="2069" y="1744"/>
                      <a:pt x="2081" y="1740"/>
                      <a:pt x="2099" y="1740"/>
                    </a:cubicBezTo>
                    <a:cubicBezTo>
                      <a:pt x="2209" y="1718"/>
                      <a:pt x="2282" y="1610"/>
                      <a:pt x="2258" y="1500"/>
                    </a:cubicBezTo>
                    <a:cubicBezTo>
                      <a:pt x="2026" y="312"/>
                      <a:pt x="824" y="0"/>
                      <a:pt x="2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82;p3"/>
              <p:cNvSpPr/>
              <p:nvPr/>
            </p:nvSpPr>
            <p:spPr>
              <a:xfrm>
                <a:off x="6788800" y="1231125"/>
                <a:ext cx="12350" cy="45400"/>
              </a:xfrm>
              <a:custGeom>
                <a:avLst/>
                <a:gdLst/>
                <a:ahLst/>
                <a:cxnLst/>
                <a:rect l="l" t="t" r="r" b="b"/>
                <a:pathLst>
                  <a:path w="494" h="1816" extrusionOk="0">
                    <a:moveTo>
                      <a:pt x="210" y="1"/>
                    </a:moveTo>
                    <a:cubicBezTo>
                      <a:pt x="206" y="1"/>
                      <a:pt x="202" y="1"/>
                      <a:pt x="198" y="1"/>
                    </a:cubicBezTo>
                    <a:cubicBezTo>
                      <a:pt x="86" y="13"/>
                      <a:pt x="5" y="112"/>
                      <a:pt x="15" y="226"/>
                    </a:cubicBezTo>
                    <a:cubicBezTo>
                      <a:pt x="15" y="232"/>
                      <a:pt x="80" y="947"/>
                      <a:pt x="15" y="1591"/>
                    </a:cubicBezTo>
                    <a:cubicBezTo>
                      <a:pt x="1" y="1703"/>
                      <a:pt x="84" y="1804"/>
                      <a:pt x="196" y="1816"/>
                    </a:cubicBezTo>
                    <a:lnTo>
                      <a:pt x="218" y="1816"/>
                    </a:lnTo>
                    <a:cubicBezTo>
                      <a:pt x="320" y="1816"/>
                      <a:pt x="411" y="1737"/>
                      <a:pt x="422" y="1634"/>
                    </a:cubicBezTo>
                    <a:cubicBezTo>
                      <a:pt x="493" y="949"/>
                      <a:pt x="424" y="216"/>
                      <a:pt x="422" y="186"/>
                    </a:cubicBezTo>
                    <a:cubicBezTo>
                      <a:pt x="411" y="76"/>
                      <a:pt x="319" y="1"/>
                      <a:pt x="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 name="Google Shape;83;p3"/>
            <p:cNvGrpSpPr/>
            <p:nvPr/>
          </p:nvGrpSpPr>
          <p:grpSpPr>
            <a:xfrm>
              <a:off x="8146100" y="2376725"/>
              <a:ext cx="441575" cy="214075"/>
              <a:chOff x="6437300" y="1614825"/>
              <a:chExt cx="441575" cy="214075"/>
            </a:xfrm>
          </p:grpSpPr>
          <p:sp>
            <p:nvSpPr>
              <p:cNvPr id="84" name="Google Shape;84;p3"/>
              <p:cNvSpPr/>
              <p:nvPr/>
            </p:nvSpPr>
            <p:spPr>
              <a:xfrm>
                <a:off x="6517275" y="1818625"/>
                <a:ext cx="361450" cy="10275"/>
              </a:xfrm>
              <a:custGeom>
                <a:avLst/>
                <a:gdLst/>
                <a:ahLst/>
                <a:cxnLst/>
                <a:rect l="l" t="t" r="r" b="b"/>
                <a:pathLst>
                  <a:path w="14458" h="411" extrusionOk="0">
                    <a:moveTo>
                      <a:pt x="203" y="1"/>
                    </a:moveTo>
                    <a:cubicBezTo>
                      <a:pt x="91" y="1"/>
                      <a:pt x="1" y="93"/>
                      <a:pt x="1" y="206"/>
                    </a:cubicBezTo>
                    <a:cubicBezTo>
                      <a:pt x="1" y="320"/>
                      <a:pt x="91" y="411"/>
                      <a:pt x="203" y="411"/>
                    </a:cubicBezTo>
                    <a:lnTo>
                      <a:pt x="14254" y="411"/>
                    </a:lnTo>
                    <a:cubicBezTo>
                      <a:pt x="14367" y="411"/>
                      <a:pt x="14457" y="320"/>
                      <a:pt x="14457" y="206"/>
                    </a:cubicBezTo>
                    <a:cubicBezTo>
                      <a:pt x="14457" y="93"/>
                      <a:pt x="14367" y="1"/>
                      <a:pt x="142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85;p3"/>
              <p:cNvSpPr/>
              <p:nvPr/>
            </p:nvSpPr>
            <p:spPr>
              <a:xfrm>
                <a:off x="6437300" y="1614825"/>
                <a:ext cx="441575" cy="157375"/>
              </a:xfrm>
              <a:custGeom>
                <a:avLst/>
                <a:gdLst/>
                <a:ahLst/>
                <a:cxnLst/>
                <a:rect l="l" t="t" r="r" b="b"/>
                <a:pathLst>
                  <a:path w="17663" h="6295" extrusionOk="0">
                    <a:moveTo>
                      <a:pt x="11316" y="0"/>
                    </a:moveTo>
                    <a:cubicBezTo>
                      <a:pt x="9187" y="0"/>
                      <a:pt x="7412" y="1545"/>
                      <a:pt x="7112" y="3618"/>
                    </a:cubicBezTo>
                    <a:cubicBezTo>
                      <a:pt x="5855" y="3667"/>
                      <a:pt x="4837" y="4650"/>
                      <a:pt x="4736" y="5885"/>
                    </a:cubicBezTo>
                    <a:lnTo>
                      <a:pt x="205" y="5885"/>
                    </a:lnTo>
                    <a:cubicBezTo>
                      <a:pt x="91" y="5885"/>
                      <a:pt x="0" y="5978"/>
                      <a:pt x="0" y="6090"/>
                    </a:cubicBezTo>
                    <a:cubicBezTo>
                      <a:pt x="0" y="6204"/>
                      <a:pt x="91" y="6295"/>
                      <a:pt x="205" y="6295"/>
                    </a:cubicBezTo>
                    <a:lnTo>
                      <a:pt x="5140" y="6295"/>
                    </a:lnTo>
                    <a:lnTo>
                      <a:pt x="5140" y="6090"/>
                    </a:lnTo>
                    <a:cubicBezTo>
                      <a:pt x="5140" y="4949"/>
                      <a:pt x="6070" y="4023"/>
                      <a:pt x="7213" y="4023"/>
                    </a:cubicBezTo>
                    <a:lnTo>
                      <a:pt x="7479" y="4023"/>
                    </a:lnTo>
                    <a:lnTo>
                      <a:pt x="7498" y="3840"/>
                    </a:lnTo>
                    <a:cubicBezTo>
                      <a:pt x="7697" y="1884"/>
                      <a:pt x="9340" y="408"/>
                      <a:pt x="11318" y="408"/>
                    </a:cubicBezTo>
                    <a:cubicBezTo>
                      <a:pt x="13296" y="408"/>
                      <a:pt x="14936" y="1884"/>
                      <a:pt x="15135" y="3840"/>
                    </a:cubicBezTo>
                    <a:lnTo>
                      <a:pt x="15152" y="4023"/>
                    </a:lnTo>
                    <a:lnTo>
                      <a:pt x="17457" y="4023"/>
                    </a:lnTo>
                    <a:cubicBezTo>
                      <a:pt x="17572" y="4023"/>
                      <a:pt x="17662" y="3933"/>
                      <a:pt x="17662" y="3821"/>
                    </a:cubicBezTo>
                    <a:cubicBezTo>
                      <a:pt x="17662" y="3706"/>
                      <a:pt x="17572" y="3616"/>
                      <a:pt x="17457" y="3616"/>
                    </a:cubicBezTo>
                    <a:lnTo>
                      <a:pt x="15519" y="3616"/>
                    </a:lnTo>
                    <a:cubicBezTo>
                      <a:pt x="15217" y="1541"/>
                      <a:pt x="13440" y="0"/>
                      <a:pt x="113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86;p3"/>
              <p:cNvSpPr/>
              <p:nvPr/>
            </p:nvSpPr>
            <p:spPr>
              <a:xfrm>
                <a:off x="6537075" y="1788600"/>
                <a:ext cx="127825" cy="10250"/>
              </a:xfrm>
              <a:custGeom>
                <a:avLst/>
                <a:gdLst/>
                <a:ahLst/>
                <a:cxnLst/>
                <a:rect l="l" t="t" r="r" b="b"/>
                <a:pathLst>
                  <a:path w="5113" h="410" extrusionOk="0">
                    <a:moveTo>
                      <a:pt x="205" y="0"/>
                    </a:moveTo>
                    <a:cubicBezTo>
                      <a:pt x="91" y="0"/>
                      <a:pt x="1" y="93"/>
                      <a:pt x="1" y="205"/>
                    </a:cubicBezTo>
                    <a:cubicBezTo>
                      <a:pt x="1" y="319"/>
                      <a:pt x="91" y="410"/>
                      <a:pt x="205" y="410"/>
                    </a:cubicBezTo>
                    <a:lnTo>
                      <a:pt x="4908" y="410"/>
                    </a:lnTo>
                    <a:cubicBezTo>
                      <a:pt x="5022" y="410"/>
                      <a:pt x="5113" y="319"/>
                      <a:pt x="5113" y="205"/>
                    </a:cubicBezTo>
                    <a:cubicBezTo>
                      <a:pt x="5113" y="93"/>
                      <a:pt x="5022" y="0"/>
                      <a:pt x="49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87;p3"/>
              <p:cNvSpPr/>
              <p:nvPr/>
            </p:nvSpPr>
            <p:spPr>
              <a:xfrm>
                <a:off x="6652875" y="1733575"/>
                <a:ext cx="62525" cy="47600"/>
              </a:xfrm>
              <a:custGeom>
                <a:avLst/>
                <a:gdLst/>
                <a:ahLst/>
                <a:cxnLst/>
                <a:rect l="l" t="t" r="r" b="b"/>
                <a:pathLst>
                  <a:path w="2501" h="1904" extrusionOk="0">
                    <a:moveTo>
                      <a:pt x="206" y="0"/>
                    </a:moveTo>
                    <a:cubicBezTo>
                      <a:pt x="89" y="0"/>
                      <a:pt x="0" y="91"/>
                      <a:pt x="0" y="205"/>
                    </a:cubicBezTo>
                    <a:cubicBezTo>
                      <a:pt x="0" y="318"/>
                      <a:pt x="93" y="410"/>
                      <a:pt x="205" y="410"/>
                    </a:cubicBezTo>
                    <a:cubicBezTo>
                      <a:pt x="233" y="410"/>
                      <a:pt x="1817" y="422"/>
                      <a:pt x="2077" y="1740"/>
                    </a:cubicBezTo>
                    <a:cubicBezTo>
                      <a:pt x="2095" y="1839"/>
                      <a:pt x="2181" y="1904"/>
                      <a:pt x="2276" y="1904"/>
                    </a:cubicBezTo>
                    <a:cubicBezTo>
                      <a:pt x="2292" y="1904"/>
                      <a:pt x="2303" y="1902"/>
                      <a:pt x="2319" y="1902"/>
                    </a:cubicBezTo>
                    <a:cubicBezTo>
                      <a:pt x="2429" y="1880"/>
                      <a:pt x="2500" y="1772"/>
                      <a:pt x="2479" y="1661"/>
                    </a:cubicBezTo>
                    <a:cubicBezTo>
                      <a:pt x="2221" y="345"/>
                      <a:pt x="887" y="0"/>
                      <a:pt x="213" y="0"/>
                    </a:cubicBezTo>
                    <a:cubicBezTo>
                      <a:pt x="211" y="0"/>
                      <a:pt x="208" y="0"/>
                      <a:pt x="2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88;p3"/>
              <p:cNvSpPr/>
              <p:nvPr/>
            </p:nvSpPr>
            <p:spPr>
              <a:xfrm>
                <a:off x="6815050" y="1705200"/>
                <a:ext cx="12550" cy="49625"/>
              </a:xfrm>
              <a:custGeom>
                <a:avLst/>
                <a:gdLst/>
                <a:ahLst/>
                <a:cxnLst/>
                <a:rect l="l" t="t" r="r" b="b"/>
                <a:pathLst>
                  <a:path w="502" h="1985" extrusionOk="0">
                    <a:moveTo>
                      <a:pt x="210" y="0"/>
                    </a:moveTo>
                    <a:cubicBezTo>
                      <a:pt x="206" y="0"/>
                      <a:pt x="202" y="0"/>
                      <a:pt x="198" y="1"/>
                    </a:cubicBezTo>
                    <a:cubicBezTo>
                      <a:pt x="84" y="12"/>
                      <a:pt x="3" y="111"/>
                      <a:pt x="13" y="223"/>
                    </a:cubicBezTo>
                    <a:cubicBezTo>
                      <a:pt x="13" y="235"/>
                      <a:pt x="90" y="1037"/>
                      <a:pt x="13" y="1762"/>
                    </a:cubicBezTo>
                    <a:cubicBezTo>
                      <a:pt x="1" y="1872"/>
                      <a:pt x="82" y="1973"/>
                      <a:pt x="196" y="1985"/>
                    </a:cubicBezTo>
                    <a:lnTo>
                      <a:pt x="218" y="1985"/>
                    </a:lnTo>
                    <a:cubicBezTo>
                      <a:pt x="320" y="1985"/>
                      <a:pt x="413" y="1906"/>
                      <a:pt x="422" y="1803"/>
                    </a:cubicBezTo>
                    <a:cubicBezTo>
                      <a:pt x="501" y="1037"/>
                      <a:pt x="424" y="219"/>
                      <a:pt x="422" y="186"/>
                    </a:cubicBezTo>
                    <a:cubicBezTo>
                      <a:pt x="409" y="76"/>
                      <a:pt x="315" y="0"/>
                      <a:pt x="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 name="Google Shape;89;p3"/>
            <p:cNvGrpSpPr/>
            <p:nvPr/>
          </p:nvGrpSpPr>
          <p:grpSpPr>
            <a:xfrm>
              <a:off x="1455475" y="1841825"/>
              <a:ext cx="582825" cy="185525"/>
              <a:chOff x="4836675" y="3905125"/>
              <a:chExt cx="582825" cy="185525"/>
            </a:xfrm>
          </p:grpSpPr>
          <p:sp>
            <p:nvSpPr>
              <p:cNvPr id="90" name="Google Shape;90;p3"/>
              <p:cNvSpPr/>
              <p:nvPr/>
            </p:nvSpPr>
            <p:spPr>
              <a:xfrm>
                <a:off x="5016200" y="3905125"/>
                <a:ext cx="403300" cy="143075"/>
              </a:xfrm>
              <a:custGeom>
                <a:avLst/>
                <a:gdLst/>
                <a:ahLst/>
                <a:cxnLst/>
                <a:rect l="l" t="t" r="r" b="b"/>
                <a:pathLst>
                  <a:path w="16132" h="5723" extrusionOk="0">
                    <a:moveTo>
                      <a:pt x="8675" y="1"/>
                    </a:moveTo>
                    <a:cubicBezTo>
                      <a:pt x="7179" y="1"/>
                      <a:pt x="5863" y="939"/>
                      <a:pt x="5377" y="2345"/>
                    </a:cubicBezTo>
                    <a:cubicBezTo>
                      <a:pt x="5251" y="2330"/>
                      <a:pt x="5140" y="2324"/>
                      <a:pt x="5032" y="2324"/>
                    </a:cubicBezTo>
                    <a:cubicBezTo>
                      <a:pt x="3261" y="2324"/>
                      <a:pt x="1813" y="3734"/>
                      <a:pt x="1754" y="5492"/>
                    </a:cubicBezTo>
                    <a:lnTo>
                      <a:pt x="114" y="5492"/>
                    </a:lnTo>
                    <a:cubicBezTo>
                      <a:pt x="49" y="5492"/>
                      <a:pt x="0" y="5545"/>
                      <a:pt x="0" y="5606"/>
                    </a:cubicBezTo>
                    <a:cubicBezTo>
                      <a:pt x="0" y="5671"/>
                      <a:pt x="51" y="5720"/>
                      <a:pt x="114" y="5720"/>
                    </a:cubicBezTo>
                    <a:lnTo>
                      <a:pt x="1976" y="5720"/>
                    </a:lnTo>
                    <a:lnTo>
                      <a:pt x="1976" y="5606"/>
                    </a:lnTo>
                    <a:cubicBezTo>
                      <a:pt x="1976" y="3921"/>
                      <a:pt x="3347" y="2550"/>
                      <a:pt x="5032" y="2550"/>
                    </a:cubicBezTo>
                    <a:cubicBezTo>
                      <a:pt x="5154" y="2550"/>
                      <a:pt x="5286" y="2560"/>
                      <a:pt x="5440" y="2580"/>
                    </a:cubicBezTo>
                    <a:lnTo>
                      <a:pt x="5534" y="2592"/>
                    </a:lnTo>
                    <a:lnTo>
                      <a:pt x="5564" y="2503"/>
                    </a:lnTo>
                    <a:cubicBezTo>
                      <a:pt x="5995" y="1144"/>
                      <a:pt x="7248" y="227"/>
                      <a:pt x="8677" y="227"/>
                    </a:cubicBezTo>
                    <a:cubicBezTo>
                      <a:pt x="10133" y="227"/>
                      <a:pt x="11423" y="1205"/>
                      <a:pt x="11819" y="2605"/>
                    </a:cubicBezTo>
                    <a:lnTo>
                      <a:pt x="11850" y="2718"/>
                    </a:lnTo>
                    <a:lnTo>
                      <a:pt x="11961" y="2684"/>
                    </a:lnTo>
                    <a:cubicBezTo>
                      <a:pt x="12250" y="2595"/>
                      <a:pt x="12550" y="2552"/>
                      <a:pt x="12851" y="2552"/>
                    </a:cubicBezTo>
                    <a:cubicBezTo>
                      <a:pt x="14536" y="2552"/>
                      <a:pt x="15907" y="3923"/>
                      <a:pt x="15907" y="5608"/>
                    </a:cubicBezTo>
                    <a:cubicBezTo>
                      <a:pt x="15907" y="5673"/>
                      <a:pt x="15958" y="5722"/>
                      <a:pt x="16021" y="5722"/>
                    </a:cubicBezTo>
                    <a:cubicBezTo>
                      <a:pt x="16082" y="5722"/>
                      <a:pt x="16132" y="5671"/>
                      <a:pt x="16126" y="5606"/>
                    </a:cubicBezTo>
                    <a:cubicBezTo>
                      <a:pt x="16126" y="3797"/>
                      <a:pt x="14656" y="2326"/>
                      <a:pt x="12845" y="2326"/>
                    </a:cubicBezTo>
                    <a:cubicBezTo>
                      <a:pt x="12560" y="2326"/>
                      <a:pt x="12274" y="2363"/>
                      <a:pt x="11998" y="2436"/>
                    </a:cubicBezTo>
                    <a:cubicBezTo>
                      <a:pt x="11543" y="996"/>
                      <a:pt x="10192" y="1"/>
                      <a:pt x="8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91;p3"/>
              <p:cNvSpPr/>
              <p:nvPr/>
            </p:nvSpPr>
            <p:spPr>
              <a:xfrm>
                <a:off x="4987875" y="4083975"/>
                <a:ext cx="175075" cy="6675"/>
              </a:xfrm>
              <a:custGeom>
                <a:avLst/>
                <a:gdLst/>
                <a:ahLst/>
                <a:cxnLst/>
                <a:rect l="l" t="t" r="r" b="b"/>
                <a:pathLst>
                  <a:path w="7003" h="267" extrusionOk="0">
                    <a:moveTo>
                      <a:pt x="136" y="0"/>
                    </a:moveTo>
                    <a:cubicBezTo>
                      <a:pt x="63" y="0"/>
                      <a:pt x="4" y="59"/>
                      <a:pt x="4" y="134"/>
                    </a:cubicBezTo>
                    <a:cubicBezTo>
                      <a:pt x="0" y="205"/>
                      <a:pt x="63" y="266"/>
                      <a:pt x="136" y="266"/>
                    </a:cubicBezTo>
                    <a:lnTo>
                      <a:pt x="6868" y="266"/>
                    </a:lnTo>
                    <a:cubicBezTo>
                      <a:pt x="6943" y="266"/>
                      <a:pt x="7002" y="207"/>
                      <a:pt x="7002" y="134"/>
                    </a:cubicBezTo>
                    <a:cubicBezTo>
                      <a:pt x="7002" y="59"/>
                      <a:pt x="6943" y="0"/>
                      <a:pt x="6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92;p3"/>
              <p:cNvSpPr/>
              <p:nvPr/>
            </p:nvSpPr>
            <p:spPr>
              <a:xfrm>
                <a:off x="5188525" y="4041525"/>
                <a:ext cx="123300" cy="6675"/>
              </a:xfrm>
              <a:custGeom>
                <a:avLst/>
                <a:gdLst/>
                <a:ahLst/>
                <a:cxnLst/>
                <a:rect l="l" t="t" r="r" b="b"/>
                <a:pathLst>
                  <a:path w="4932" h="267" extrusionOk="0">
                    <a:moveTo>
                      <a:pt x="135" y="0"/>
                    </a:moveTo>
                    <a:cubicBezTo>
                      <a:pt x="60" y="0"/>
                      <a:pt x="1" y="59"/>
                      <a:pt x="1" y="132"/>
                    </a:cubicBezTo>
                    <a:cubicBezTo>
                      <a:pt x="1" y="205"/>
                      <a:pt x="60" y="266"/>
                      <a:pt x="135" y="266"/>
                    </a:cubicBezTo>
                    <a:lnTo>
                      <a:pt x="4798" y="266"/>
                    </a:lnTo>
                    <a:cubicBezTo>
                      <a:pt x="4873" y="266"/>
                      <a:pt x="4932" y="207"/>
                      <a:pt x="4932" y="132"/>
                    </a:cubicBezTo>
                    <a:cubicBezTo>
                      <a:pt x="4932" y="59"/>
                      <a:pt x="4873" y="0"/>
                      <a:pt x="47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93;p3"/>
              <p:cNvSpPr/>
              <p:nvPr/>
            </p:nvSpPr>
            <p:spPr>
              <a:xfrm>
                <a:off x="4836675" y="4044675"/>
                <a:ext cx="123300" cy="6675"/>
              </a:xfrm>
              <a:custGeom>
                <a:avLst/>
                <a:gdLst/>
                <a:ahLst/>
                <a:cxnLst/>
                <a:rect l="l" t="t" r="r" b="b"/>
                <a:pathLst>
                  <a:path w="4932" h="267" extrusionOk="0">
                    <a:moveTo>
                      <a:pt x="134" y="0"/>
                    </a:moveTo>
                    <a:cubicBezTo>
                      <a:pt x="59" y="0"/>
                      <a:pt x="0" y="59"/>
                      <a:pt x="0" y="132"/>
                    </a:cubicBezTo>
                    <a:cubicBezTo>
                      <a:pt x="0" y="207"/>
                      <a:pt x="59" y="266"/>
                      <a:pt x="134" y="266"/>
                    </a:cubicBezTo>
                    <a:lnTo>
                      <a:pt x="4797" y="266"/>
                    </a:lnTo>
                    <a:cubicBezTo>
                      <a:pt x="4872" y="266"/>
                      <a:pt x="4931" y="207"/>
                      <a:pt x="4931" y="132"/>
                    </a:cubicBezTo>
                    <a:cubicBezTo>
                      <a:pt x="4931" y="59"/>
                      <a:pt x="4872" y="0"/>
                      <a:pt x="4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4" name="Google Shape;94;p3"/>
            <p:cNvSpPr/>
            <p:nvPr/>
          </p:nvSpPr>
          <p:spPr>
            <a:xfrm>
              <a:off x="876100" y="806500"/>
              <a:ext cx="161373" cy="157651"/>
            </a:xfrm>
            <a:custGeom>
              <a:avLst/>
              <a:gdLst/>
              <a:ahLst/>
              <a:cxnLst/>
              <a:rect l="l" t="t" r="r" b="b"/>
              <a:pathLst>
                <a:path w="2905" h="2838" extrusionOk="0">
                  <a:moveTo>
                    <a:pt x="1491" y="0"/>
                  </a:moveTo>
                  <a:cubicBezTo>
                    <a:pt x="1459" y="0"/>
                    <a:pt x="1425" y="31"/>
                    <a:pt x="1399" y="92"/>
                  </a:cubicBezTo>
                  <a:lnTo>
                    <a:pt x="1124" y="739"/>
                  </a:lnTo>
                  <a:cubicBezTo>
                    <a:pt x="1068" y="863"/>
                    <a:pt x="919" y="1005"/>
                    <a:pt x="791" y="1050"/>
                  </a:cubicBezTo>
                  <a:lnTo>
                    <a:pt x="131" y="1288"/>
                  </a:lnTo>
                  <a:cubicBezTo>
                    <a:pt x="3" y="1336"/>
                    <a:pt x="1" y="1416"/>
                    <a:pt x="127" y="1471"/>
                  </a:cubicBezTo>
                  <a:lnTo>
                    <a:pt x="771" y="1747"/>
                  </a:lnTo>
                  <a:cubicBezTo>
                    <a:pt x="897" y="1800"/>
                    <a:pt x="1037" y="1952"/>
                    <a:pt x="1084" y="2080"/>
                  </a:cubicBezTo>
                  <a:lnTo>
                    <a:pt x="1323" y="2740"/>
                  </a:lnTo>
                  <a:cubicBezTo>
                    <a:pt x="1346" y="2805"/>
                    <a:pt x="1379" y="2838"/>
                    <a:pt x="1412" y="2838"/>
                  </a:cubicBezTo>
                  <a:cubicBezTo>
                    <a:pt x="1445" y="2838"/>
                    <a:pt x="1479" y="2806"/>
                    <a:pt x="1506" y="2744"/>
                  </a:cubicBezTo>
                  <a:lnTo>
                    <a:pt x="1780" y="2100"/>
                  </a:lnTo>
                  <a:cubicBezTo>
                    <a:pt x="1835" y="1974"/>
                    <a:pt x="1985" y="1834"/>
                    <a:pt x="2113" y="1787"/>
                  </a:cubicBezTo>
                  <a:lnTo>
                    <a:pt x="2773" y="1548"/>
                  </a:lnTo>
                  <a:cubicBezTo>
                    <a:pt x="2901" y="1501"/>
                    <a:pt x="2905" y="1420"/>
                    <a:pt x="2778" y="1365"/>
                  </a:cubicBezTo>
                  <a:lnTo>
                    <a:pt x="2132" y="1089"/>
                  </a:lnTo>
                  <a:cubicBezTo>
                    <a:pt x="2008" y="1036"/>
                    <a:pt x="1866" y="886"/>
                    <a:pt x="1821" y="758"/>
                  </a:cubicBezTo>
                  <a:lnTo>
                    <a:pt x="1581" y="98"/>
                  </a:lnTo>
                  <a:cubicBezTo>
                    <a:pt x="1558" y="33"/>
                    <a:pt x="1525" y="0"/>
                    <a:pt x="14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95;p3"/>
            <p:cNvSpPr/>
            <p:nvPr/>
          </p:nvSpPr>
          <p:spPr>
            <a:xfrm>
              <a:off x="1627025" y="1417950"/>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6" name="Google Shape;96;p3"/>
            <p:cNvGrpSpPr/>
            <p:nvPr/>
          </p:nvGrpSpPr>
          <p:grpSpPr>
            <a:xfrm>
              <a:off x="1305275" y="2376725"/>
              <a:ext cx="72600" cy="72600"/>
              <a:chOff x="2145125" y="90950"/>
              <a:chExt cx="72600" cy="72600"/>
            </a:xfrm>
          </p:grpSpPr>
          <p:cxnSp>
            <p:nvCxnSpPr>
              <p:cNvPr id="97" name="Google Shape;97;p3"/>
              <p:cNvCxnSpPr/>
              <p:nvPr/>
            </p:nvCxnSpPr>
            <p:spPr>
              <a:xfrm>
                <a:off x="2145125" y="127250"/>
                <a:ext cx="72600" cy="0"/>
              </a:xfrm>
              <a:prstGeom prst="straightConnector1">
                <a:avLst/>
              </a:prstGeom>
              <a:noFill/>
              <a:ln w="9525" cap="flat" cmpd="sng">
                <a:solidFill>
                  <a:schemeClr val="accent2"/>
                </a:solidFill>
                <a:prstDash val="solid"/>
                <a:round/>
                <a:headEnd type="none" w="med" len="med"/>
                <a:tailEnd type="none" w="med" len="med"/>
              </a:ln>
            </p:spPr>
          </p:cxnSp>
          <p:cxnSp>
            <p:nvCxnSpPr>
              <p:cNvPr id="98" name="Google Shape;98;p3"/>
              <p:cNvCxnSpPr/>
              <p:nvPr/>
            </p:nvCxnSpPr>
            <p:spPr>
              <a:xfrm rot="5400000">
                <a:off x="2145125" y="127250"/>
                <a:ext cx="72600" cy="0"/>
              </a:xfrm>
              <a:prstGeom prst="straightConnector1">
                <a:avLst/>
              </a:prstGeom>
              <a:noFill/>
              <a:ln w="9525" cap="flat" cmpd="sng">
                <a:solidFill>
                  <a:schemeClr val="accent2"/>
                </a:solidFill>
                <a:prstDash val="solid"/>
                <a:round/>
                <a:headEnd type="none" w="med" len="med"/>
                <a:tailEnd type="none" w="med" len="med"/>
              </a:ln>
            </p:spPr>
          </p:cxnSp>
        </p:grpSp>
        <p:grpSp>
          <p:nvGrpSpPr>
            <p:cNvPr id="99" name="Google Shape;99;p3"/>
            <p:cNvGrpSpPr/>
            <p:nvPr/>
          </p:nvGrpSpPr>
          <p:grpSpPr>
            <a:xfrm>
              <a:off x="5250100" y="4803600"/>
              <a:ext cx="72600" cy="72600"/>
              <a:chOff x="2145125" y="90950"/>
              <a:chExt cx="72600" cy="72600"/>
            </a:xfrm>
          </p:grpSpPr>
          <p:cxnSp>
            <p:nvCxnSpPr>
              <p:cNvPr id="100" name="Google Shape;100;p3"/>
              <p:cNvCxnSpPr/>
              <p:nvPr/>
            </p:nvCxnSpPr>
            <p:spPr>
              <a:xfrm>
                <a:off x="2145125" y="127250"/>
                <a:ext cx="72600" cy="0"/>
              </a:xfrm>
              <a:prstGeom prst="straightConnector1">
                <a:avLst/>
              </a:prstGeom>
              <a:noFill/>
              <a:ln w="9525" cap="flat" cmpd="sng">
                <a:solidFill>
                  <a:schemeClr val="accent2"/>
                </a:solidFill>
                <a:prstDash val="solid"/>
                <a:round/>
                <a:headEnd type="none" w="med" len="med"/>
                <a:tailEnd type="none" w="med" len="med"/>
              </a:ln>
            </p:spPr>
          </p:cxnSp>
          <p:cxnSp>
            <p:nvCxnSpPr>
              <p:cNvPr id="101" name="Google Shape;101;p3"/>
              <p:cNvCxnSpPr/>
              <p:nvPr/>
            </p:nvCxnSpPr>
            <p:spPr>
              <a:xfrm rot="5400000">
                <a:off x="2145125" y="127250"/>
                <a:ext cx="72600" cy="0"/>
              </a:xfrm>
              <a:prstGeom prst="straightConnector1">
                <a:avLst/>
              </a:prstGeom>
              <a:noFill/>
              <a:ln w="9525" cap="flat" cmpd="sng">
                <a:solidFill>
                  <a:schemeClr val="accent2"/>
                </a:solidFill>
                <a:prstDash val="solid"/>
                <a:round/>
                <a:headEnd type="none" w="med" len="med"/>
                <a:tailEnd type="none" w="med" len="med"/>
              </a:ln>
            </p:spPr>
          </p:cxnSp>
        </p:grpSp>
        <p:sp>
          <p:nvSpPr>
            <p:cNvPr id="102" name="Google Shape;102;p3"/>
            <p:cNvSpPr/>
            <p:nvPr/>
          </p:nvSpPr>
          <p:spPr>
            <a:xfrm>
              <a:off x="5107050" y="4917400"/>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 name="Google Shape;103;p3"/>
            <p:cNvSpPr/>
            <p:nvPr/>
          </p:nvSpPr>
          <p:spPr>
            <a:xfrm>
              <a:off x="7611400" y="2924350"/>
              <a:ext cx="161373" cy="157651"/>
            </a:xfrm>
            <a:custGeom>
              <a:avLst/>
              <a:gdLst/>
              <a:ahLst/>
              <a:cxnLst/>
              <a:rect l="l" t="t" r="r" b="b"/>
              <a:pathLst>
                <a:path w="2905" h="2838" extrusionOk="0">
                  <a:moveTo>
                    <a:pt x="1491" y="0"/>
                  </a:moveTo>
                  <a:cubicBezTo>
                    <a:pt x="1459" y="0"/>
                    <a:pt x="1425" y="31"/>
                    <a:pt x="1399" y="92"/>
                  </a:cubicBezTo>
                  <a:lnTo>
                    <a:pt x="1124" y="739"/>
                  </a:lnTo>
                  <a:cubicBezTo>
                    <a:pt x="1068" y="863"/>
                    <a:pt x="919" y="1005"/>
                    <a:pt x="791" y="1050"/>
                  </a:cubicBezTo>
                  <a:lnTo>
                    <a:pt x="131" y="1288"/>
                  </a:lnTo>
                  <a:cubicBezTo>
                    <a:pt x="3" y="1336"/>
                    <a:pt x="1" y="1416"/>
                    <a:pt x="127" y="1471"/>
                  </a:cubicBezTo>
                  <a:lnTo>
                    <a:pt x="771" y="1747"/>
                  </a:lnTo>
                  <a:cubicBezTo>
                    <a:pt x="897" y="1800"/>
                    <a:pt x="1037" y="1952"/>
                    <a:pt x="1084" y="2080"/>
                  </a:cubicBezTo>
                  <a:lnTo>
                    <a:pt x="1323" y="2740"/>
                  </a:lnTo>
                  <a:cubicBezTo>
                    <a:pt x="1346" y="2805"/>
                    <a:pt x="1379" y="2838"/>
                    <a:pt x="1412" y="2838"/>
                  </a:cubicBezTo>
                  <a:cubicBezTo>
                    <a:pt x="1445" y="2838"/>
                    <a:pt x="1479" y="2806"/>
                    <a:pt x="1506" y="2744"/>
                  </a:cubicBezTo>
                  <a:lnTo>
                    <a:pt x="1780" y="2100"/>
                  </a:lnTo>
                  <a:cubicBezTo>
                    <a:pt x="1835" y="1974"/>
                    <a:pt x="1985" y="1834"/>
                    <a:pt x="2113" y="1787"/>
                  </a:cubicBezTo>
                  <a:lnTo>
                    <a:pt x="2773" y="1548"/>
                  </a:lnTo>
                  <a:cubicBezTo>
                    <a:pt x="2901" y="1501"/>
                    <a:pt x="2905" y="1420"/>
                    <a:pt x="2778" y="1365"/>
                  </a:cubicBezTo>
                  <a:lnTo>
                    <a:pt x="2132" y="1089"/>
                  </a:lnTo>
                  <a:cubicBezTo>
                    <a:pt x="2008" y="1036"/>
                    <a:pt x="1866" y="886"/>
                    <a:pt x="1821" y="758"/>
                  </a:cubicBezTo>
                  <a:lnTo>
                    <a:pt x="1581" y="98"/>
                  </a:lnTo>
                  <a:cubicBezTo>
                    <a:pt x="1558" y="33"/>
                    <a:pt x="1525" y="0"/>
                    <a:pt x="14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4" name="Google Shape;104;p3"/>
            <p:cNvGrpSpPr/>
            <p:nvPr/>
          </p:nvGrpSpPr>
          <p:grpSpPr>
            <a:xfrm>
              <a:off x="7772775" y="2851750"/>
              <a:ext cx="72600" cy="72600"/>
              <a:chOff x="2145125" y="90950"/>
              <a:chExt cx="72600" cy="72600"/>
            </a:xfrm>
          </p:grpSpPr>
          <p:cxnSp>
            <p:nvCxnSpPr>
              <p:cNvPr id="105" name="Google Shape;105;p3"/>
              <p:cNvCxnSpPr/>
              <p:nvPr/>
            </p:nvCxnSpPr>
            <p:spPr>
              <a:xfrm>
                <a:off x="2145125" y="127250"/>
                <a:ext cx="72600" cy="0"/>
              </a:xfrm>
              <a:prstGeom prst="straightConnector1">
                <a:avLst/>
              </a:prstGeom>
              <a:noFill/>
              <a:ln w="9525" cap="flat" cmpd="sng">
                <a:solidFill>
                  <a:schemeClr val="accent2"/>
                </a:solidFill>
                <a:prstDash val="solid"/>
                <a:round/>
                <a:headEnd type="none" w="med" len="med"/>
                <a:tailEnd type="none" w="med" len="med"/>
              </a:ln>
            </p:spPr>
          </p:cxnSp>
          <p:cxnSp>
            <p:nvCxnSpPr>
              <p:cNvPr id="106" name="Google Shape;106;p3"/>
              <p:cNvCxnSpPr/>
              <p:nvPr/>
            </p:nvCxnSpPr>
            <p:spPr>
              <a:xfrm rot="5400000">
                <a:off x="2145125" y="127250"/>
                <a:ext cx="72600" cy="0"/>
              </a:xfrm>
              <a:prstGeom prst="straightConnector1">
                <a:avLst/>
              </a:prstGeom>
              <a:noFill/>
              <a:ln w="9525" cap="flat" cmpd="sng">
                <a:solidFill>
                  <a:schemeClr val="accent2"/>
                </a:solidFill>
                <a:prstDash val="solid"/>
                <a:round/>
                <a:headEnd type="none" w="med" len="med"/>
                <a:tailEnd type="none" w="med" len="med"/>
              </a:ln>
            </p:spPr>
          </p:cxnSp>
        </p:grpSp>
        <p:sp>
          <p:nvSpPr>
            <p:cNvPr id="107" name="Google Shape;107;p3"/>
            <p:cNvSpPr/>
            <p:nvPr/>
          </p:nvSpPr>
          <p:spPr>
            <a:xfrm>
              <a:off x="8587675" y="381775"/>
              <a:ext cx="221700" cy="2217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 name="Google Shape;108;p3"/>
            <p:cNvSpPr/>
            <p:nvPr/>
          </p:nvSpPr>
          <p:spPr>
            <a:xfrm>
              <a:off x="8461075" y="603475"/>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9"/>
        <p:cNvGrpSpPr/>
        <p:nvPr/>
      </p:nvGrpSpPr>
      <p:grpSpPr>
        <a:xfrm>
          <a:off x="0" y="0"/>
          <a:ext cx="0" cy="0"/>
          <a:chOff x="0" y="0"/>
          <a:chExt cx="0" cy="0"/>
        </a:xfrm>
      </p:grpSpPr>
      <p:sp>
        <p:nvSpPr>
          <p:cNvPr id="110" name="Google Shape;110;p4"/>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1" name="Google Shape;111;p4"/>
          <p:cNvSpPr txBox="1">
            <a:spLocks noGrp="1"/>
          </p:cNvSpPr>
          <p:nvPr>
            <p:ph type="body" idx="1"/>
          </p:nvPr>
        </p:nvSpPr>
        <p:spPr>
          <a:xfrm>
            <a:off x="720000" y="1273775"/>
            <a:ext cx="7704000" cy="3378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4"/>
              </a:buClr>
              <a:buSzPts val="1400"/>
              <a:buChar char="●"/>
              <a:defRPr sz="1200"/>
            </a:lvl1pPr>
            <a:lvl2pPr marL="914400" lvl="1" indent="-317500" rtl="0">
              <a:lnSpc>
                <a:spcPct val="115000"/>
              </a:lnSpc>
              <a:spcBef>
                <a:spcPts val="1600"/>
              </a:spcBef>
              <a:spcAft>
                <a:spcPts val="0"/>
              </a:spcAft>
              <a:buClr>
                <a:srgbClr val="434343"/>
              </a:buClr>
              <a:buSzPts val="1400"/>
              <a:buChar char="○"/>
              <a:defRPr>
                <a:solidFill>
                  <a:srgbClr val="434343"/>
                </a:solidFill>
              </a:defRPr>
            </a:lvl2pPr>
            <a:lvl3pPr marL="1371600" lvl="2" indent="-317500" rtl="0">
              <a:lnSpc>
                <a:spcPct val="115000"/>
              </a:lnSpc>
              <a:spcBef>
                <a:spcPts val="1600"/>
              </a:spcBef>
              <a:spcAft>
                <a:spcPts val="0"/>
              </a:spcAft>
              <a:buClr>
                <a:srgbClr val="434343"/>
              </a:buClr>
              <a:buSzPts val="1400"/>
              <a:buChar char="■"/>
              <a:defRPr>
                <a:solidFill>
                  <a:srgbClr val="434343"/>
                </a:solidFill>
              </a:defRPr>
            </a:lvl3pPr>
            <a:lvl4pPr marL="1828800" lvl="3" indent="-317500" rtl="0">
              <a:lnSpc>
                <a:spcPct val="115000"/>
              </a:lnSpc>
              <a:spcBef>
                <a:spcPts val="1600"/>
              </a:spcBef>
              <a:spcAft>
                <a:spcPts val="0"/>
              </a:spcAft>
              <a:buClr>
                <a:srgbClr val="434343"/>
              </a:buClr>
              <a:buSzPts val="1400"/>
              <a:buChar char="●"/>
              <a:defRPr>
                <a:solidFill>
                  <a:srgbClr val="434343"/>
                </a:solidFill>
              </a:defRPr>
            </a:lvl4pPr>
            <a:lvl5pPr marL="2286000" lvl="4" indent="-317500" rtl="0">
              <a:lnSpc>
                <a:spcPct val="115000"/>
              </a:lnSpc>
              <a:spcBef>
                <a:spcPts val="1600"/>
              </a:spcBef>
              <a:spcAft>
                <a:spcPts val="0"/>
              </a:spcAft>
              <a:buClr>
                <a:srgbClr val="434343"/>
              </a:buClr>
              <a:buSzPts val="1400"/>
              <a:buChar char="○"/>
              <a:defRPr>
                <a:solidFill>
                  <a:srgbClr val="434343"/>
                </a:solidFill>
              </a:defRPr>
            </a:lvl5pPr>
            <a:lvl6pPr marL="2743200" lvl="5" indent="-317500" rtl="0">
              <a:lnSpc>
                <a:spcPct val="115000"/>
              </a:lnSpc>
              <a:spcBef>
                <a:spcPts val="1600"/>
              </a:spcBef>
              <a:spcAft>
                <a:spcPts val="0"/>
              </a:spcAft>
              <a:buClr>
                <a:srgbClr val="434343"/>
              </a:buClr>
              <a:buSzPts val="1400"/>
              <a:buChar char="■"/>
              <a:defRPr>
                <a:solidFill>
                  <a:srgbClr val="434343"/>
                </a:solidFill>
              </a:defRPr>
            </a:lvl6pPr>
            <a:lvl7pPr marL="3200400" lvl="6" indent="-317500" rtl="0">
              <a:lnSpc>
                <a:spcPct val="115000"/>
              </a:lnSpc>
              <a:spcBef>
                <a:spcPts val="1600"/>
              </a:spcBef>
              <a:spcAft>
                <a:spcPts val="0"/>
              </a:spcAft>
              <a:buClr>
                <a:srgbClr val="434343"/>
              </a:buClr>
              <a:buSzPts val="1400"/>
              <a:buChar char="●"/>
              <a:defRPr>
                <a:solidFill>
                  <a:srgbClr val="434343"/>
                </a:solidFill>
              </a:defRPr>
            </a:lvl7pPr>
            <a:lvl8pPr marL="3657600" lvl="7" indent="-317500" rtl="0">
              <a:lnSpc>
                <a:spcPct val="115000"/>
              </a:lnSpc>
              <a:spcBef>
                <a:spcPts val="1600"/>
              </a:spcBef>
              <a:spcAft>
                <a:spcPts val="0"/>
              </a:spcAft>
              <a:buClr>
                <a:srgbClr val="434343"/>
              </a:buClr>
              <a:buSzPts val="1400"/>
              <a:buChar char="○"/>
              <a:defRPr>
                <a:solidFill>
                  <a:srgbClr val="434343"/>
                </a:solidFill>
              </a:defRPr>
            </a:lvl8pPr>
            <a:lvl9pPr marL="4114800" lvl="8" indent="-317500" rtl="0">
              <a:lnSpc>
                <a:spcPct val="115000"/>
              </a:lnSpc>
              <a:spcBef>
                <a:spcPts val="1600"/>
              </a:spcBef>
              <a:spcAft>
                <a:spcPts val="1600"/>
              </a:spcAft>
              <a:buClr>
                <a:srgbClr val="434343"/>
              </a:buClr>
              <a:buSzPts val="1400"/>
              <a:buChar char="■"/>
              <a:defRPr>
                <a:solidFill>
                  <a:srgbClr val="434343"/>
                </a:solidFill>
              </a:defRPr>
            </a:lvl9pPr>
          </a:lstStyle>
          <a:p>
            <a:endParaRPr/>
          </a:p>
        </p:txBody>
      </p:sp>
      <p:grpSp>
        <p:nvGrpSpPr>
          <p:cNvPr id="112" name="Google Shape;112;p4"/>
          <p:cNvGrpSpPr/>
          <p:nvPr/>
        </p:nvGrpSpPr>
        <p:grpSpPr>
          <a:xfrm>
            <a:off x="120075" y="340875"/>
            <a:ext cx="8556113" cy="4573325"/>
            <a:chOff x="120075" y="340875"/>
            <a:chExt cx="8556113" cy="4573325"/>
          </a:xfrm>
        </p:grpSpPr>
        <p:grpSp>
          <p:nvGrpSpPr>
            <p:cNvPr id="113" name="Google Shape;113;p4"/>
            <p:cNvGrpSpPr/>
            <p:nvPr/>
          </p:nvGrpSpPr>
          <p:grpSpPr>
            <a:xfrm>
              <a:off x="7364400" y="340875"/>
              <a:ext cx="838400" cy="220775"/>
              <a:chOff x="1095175" y="1018225"/>
              <a:chExt cx="838400" cy="220775"/>
            </a:xfrm>
          </p:grpSpPr>
          <p:sp>
            <p:nvSpPr>
              <p:cNvPr id="114" name="Google Shape;114;p4"/>
              <p:cNvSpPr/>
              <p:nvPr/>
            </p:nvSpPr>
            <p:spPr>
              <a:xfrm>
                <a:off x="1239475" y="1018225"/>
                <a:ext cx="480000" cy="170200"/>
              </a:xfrm>
              <a:custGeom>
                <a:avLst/>
                <a:gdLst/>
                <a:ahLst/>
                <a:cxnLst/>
                <a:rect l="l" t="t" r="r" b="b"/>
                <a:pathLst>
                  <a:path w="19200" h="6808" extrusionOk="0">
                    <a:moveTo>
                      <a:pt x="8874" y="0"/>
                    </a:moveTo>
                    <a:cubicBezTo>
                      <a:pt x="7069" y="0"/>
                      <a:pt x="5458" y="1184"/>
                      <a:pt x="4914" y="2898"/>
                    </a:cubicBezTo>
                    <a:cubicBezTo>
                      <a:pt x="4585" y="2810"/>
                      <a:pt x="4246" y="2766"/>
                      <a:pt x="3907" y="2766"/>
                    </a:cubicBezTo>
                    <a:cubicBezTo>
                      <a:pt x="1752" y="2766"/>
                      <a:pt x="0" y="4520"/>
                      <a:pt x="0" y="6671"/>
                    </a:cubicBezTo>
                    <a:cubicBezTo>
                      <a:pt x="0" y="6746"/>
                      <a:pt x="60" y="6807"/>
                      <a:pt x="134" y="6807"/>
                    </a:cubicBezTo>
                    <a:cubicBezTo>
                      <a:pt x="207" y="6807"/>
                      <a:pt x="266" y="6748"/>
                      <a:pt x="266" y="6675"/>
                    </a:cubicBezTo>
                    <a:cubicBezTo>
                      <a:pt x="266" y="4668"/>
                      <a:pt x="1900" y="3034"/>
                      <a:pt x="3907" y="3034"/>
                    </a:cubicBezTo>
                    <a:cubicBezTo>
                      <a:pt x="4264" y="3034"/>
                      <a:pt x="4620" y="3090"/>
                      <a:pt x="4965" y="3192"/>
                    </a:cubicBezTo>
                    <a:lnTo>
                      <a:pt x="5097" y="3231"/>
                    </a:lnTo>
                    <a:lnTo>
                      <a:pt x="5133" y="3101"/>
                    </a:lnTo>
                    <a:cubicBezTo>
                      <a:pt x="5604" y="1435"/>
                      <a:pt x="7142" y="270"/>
                      <a:pt x="8874" y="270"/>
                    </a:cubicBezTo>
                    <a:cubicBezTo>
                      <a:pt x="10576" y="270"/>
                      <a:pt x="12066" y="1358"/>
                      <a:pt x="12580" y="2981"/>
                    </a:cubicBezTo>
                    <a:lnTo>
                      <a:pt x="12615" y="3086"/>
                    </a:lnTo>
                    <a:lnTo>
                      <a:pt x="12725" y="3072"/>
                    </a:lnTo>
                    <a:cubicBezTo>
                      <a:pt x="12911" y="3048"/>
                      <a:pt x="13066" y="3034"/>
                      <a:pt x="13210" y="3034"/>
                    </a:cubicBezTo>
                    <a:cubicBezTo>
                      <a:pt x="15218" y="3034"/>
                      <a:pt x="16851" y="4668"/>
                      <a:pt x="16851" y="6675"/>
                    </a:cubicBezTo>
                    <a:lnTo>
                      <a:pt x="16851" y="6807"/>
                    </a:lnTo>
                    <a:lnTo>
                      <a:pt x="19067" y="6807"/>
                    </a:lnTo>
                    <a:cubicBezTo>
                      <a:pt x="19140" y="6807"/>
                      <a:pt x="19199" y="6748"/>
                      <a:pt x="19199" y="6675"/>
                    </a:cubicBezTo>
                    <a:cubicBezTo>
                      <a:pt x="19199" y="6600"/>
                      <a:pt x="19140" y="6541"/>
                      <a:pt x="19067" y="6541"/>
                    </a:cubicBezTo>
                    <a:lnTo>
                      <a:pt x="17117" y="6541"/>
                    </a:lnTo>
                    <a:cubicBezTo>
                      <a:pt x="17046" y="4449"/>
                      <a:pt x="15322" y="2768"/>
                      <a:pt x="13214" y="2768"/>
                    </a:cubicBezTo>
                    <a:cubicBezTo>
                      <a:pt x="13086" y="2768"/>
                      <a:pt x="12952" y="2776"/>
                      <a:pt x="12802" y="2794"/>
                    </a:cubicBezTo>
                    <a:cubicBezTo>
                      <a:pt x="12221" y="1119"/>
                      <a:pt x="10657" y="0"/>
                      <a:pt x="88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 name="Google Shape;115;p4"/>
              <p:cNvSpPr/>
              <p:nvPr/>
            </p:nvSpPr>
            <p:spPr>
              <a:xfrm>
                <a:off x="1545000" y="1230950"/>
                <a:ext cx="208400" cy="8050"/>
              </a:xfrm>
              <a:custGeom>
                <a:avLst/>
                <a:gdLst/>
                <a:ahLst/>
                <a:cxnLst/>
                <a:rect l="l" t="t" r="r" b="b"/>
                <a:pathLst>
                  <a:path w="8336" h="322" extrusionOk="0">
                    <a:moveTo>
                      <a:pt x="160" y="0"/>
                    </a:moveTo>
                    <a:cubicBezTo>
                      <a:pt x="71" y="0"/>
                      <a:pt x="0" y="71"/>
                      <a:pt x="0" y="160"/>
                    </a:cubicBezTo>
                    <a:cubicBezTo>
                      <a:pt x="0" y="249"/>
                      <a:pt x="71" y="322"/>
                      <a:pt x="160" y="322"/>
                    </a:cubicBezTo>
                    <a:lnTo>
                      <a:pt x="8176" y="322"/>
                    </a:lnTo>
                    <a:cubicBezTo>
                      <a:pt x="8265" y="322"/>
                      <a:pt x="8336" y="249"/>
                      <a:pt x="8336" y="160"/>
                    </a:cubicBezTo>
                    <a:cubicBezTo>
                      <a:pt x="8336" y="71"/>
                      <a:pt x="8265" y="0"/>
                      <a:pt x="8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 name="Google Shape;116;p4"/>
              <p:cNvSpPr/>
              <p:nvPr/>
            </p:nvSpPr>
            <p:spPr>
              <a:xfrm>
                <a:off x="1103975" y="1189625"/>
                <a:ext cx="121450" cy="8050"/>
              </a:xfrm>
              <a:custGeom>
                <a:avLst/>
                <a:gdLst/>
                <a:ahLst/>
                <a:cxnLst/>
                <a:rect l="l" t="t" r="r" b="b"/>
                <a:pathLst>
                  <a:path w="4858" h="322" extrusionOk="0">
                    <a:moveTo>
                      <a:pt x="95" y="0"/>
                    </a:moveTo>
                    <a:cubicBezTo>
                      <a:pt x="42" y="0"/>
                      <a:pt x="1" y="73"/>
                      <a:pt x="1" y="162"/>
                    </a:cubicBezTo>
                    <a:cubicBezTo>
                      <a:pt x="1" y="251"/>
                      <a:pt x="42" y="322"/>
                      <a:pt x="95" y="322"/>
                    </a:cubicBezTo>
                    <a:lnTo>
                      <a:pt x="4764" y="322"/>
                    </a:lnTo>
                    <a:cubicBezTo>
                      <a:pt x="4816" y="322"/>
                      <a:pt x="4855" y="251"/>
                      <a:pt x="4857" y="162"/>
                    </a:cubicBezTo>
                    <a:cubicBezTo>
                      <a:pt x="4857" y="73"/>
                      <a:pt x="4816" y="0"/>
                      <a:pt x="47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 name="Google Shape;117;p4"/>
              <p:cNvSpPr/>
              <p:nvPr/>
            </p:nvSpPr>
            <p:spPr>
              <a:xfrm>
                <a:off x="1095175" y="1230950"/>
                <a:ext cx="333150" cy="8050"/>
              </a:xfrm>
              <a:custGeom>
                <a:avLst/>
                <a:gdLst/>
                <a:ahLst/>
                <a:cxnLst/>
                <a:rect l="l" t="t" r="r" b="b"/>
                <a:pathLst>
                  <a:path w="13326" h="322" extrusionOk="0">
                    <a:moveTo>
                      <a:pt x="162" y="0"/>
                    </a:moveTo>
                    <a:cubicBezTo>
                      <a:pt x="73" y="0"/>
                      <a:pt x="0" y="71"/>
                      <a:pt x="0" y="160"/>
                    </a:cubicBezTo>
                    <a:cubicBezTo>
                      <a:pt x="0" y="249"/>
                      <a:pt x="73" y="322"/>
                      <a:pt x="162" y="322"/>
                    </a:cubicBezTo>
                    <a:lnTo>
                      <a:pt x="13166" y="322"/>
                    </a:lnTo>
                    <a:cubicBezTo>
                      <a:pt x="13253" y="322"/>
                      <a:pt x="13324" y="249"/>
                      <a:pt x="13326" y="160"/>
                    </a:cubicBezTo>
                    <a:cubicBezTo>
                      <a:pt x="13326" y="71"/>
                      <a:pt x="13255" y="0"/>
                      <a:pt x="131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 name="Google Shape;118;p4"/>
              <p:cNvSpPr/>
              <p:nvPr/>
            </p:nvSpPr>
            <p:spPr>
              <a:xfrm>
                <a:off x="1367675" y="1180425"/>
                <a:ext cx="146850" cy="8000"/>
              </a:xfrm>
              <a:custGeom>
                <a:avLst/>
                <a:gdLst/>
                <a:ahLst/>
                <a:cxnLst/>
                <a:rect l="l" t="t" r="r" b="b"/>
                <a:pathLst>
                  <a:path w="5874" h="320" extrusionOk="0">
                    <a:moveTo>
                      <a:pt x="160" y="0"/>
                    </a:moveTo>
                    <a:cubicBezTo>
                      <a:pt x="72" y="0"/>
                      <a:pt x="1" y="71"/>
                      <a:pt x="1" y="160"/>
                    </a:cubicBezTo>
                    <a:cubicBezTo>
                      <a:pt x="1" y="248"/>
                      <a:pt x="72" y="319"/>
                      <a:pt x="160" y="319"/>
                    </a:cubicBezTo>
                    <a:lnTo>
                      <a:pt x="5714" y="319"/>
                    </a:lnTo>
                    <a:cubicBezTo>
                      <a:pt x="5803" y="319"/>
                      <a:pt x="5874" y="248"/>
                      <a:pt x="5874" y="160"/>
                    </a:cubicBezTo>
                    <a:cubicBezTo>
                      <a:pt x="5874" y="71"/>
                      <a:pt x="5803" y="0"/>
                      <a:pt x="57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 name="Google Shape;119;p4"/>
              <p:cNvSpPr/>
              <p:nvPr/>
            </p:nvSpPr>
            <p:spPr>
              <a:xfrm>
                <a:off x="1786675" y="1184100"/>
                <a:ext cx="146900" cy="8000"/>
              </a:xfrm>
              <a:custGeom>
                <a:avLst/>
                <a:gdLst/>
                <a:ahLst/>
                <a:cxnLst/>
                <a:rect l="l" t="t" r="r" b="b"/>
                <a:pathLst>
                  <a:path w="5876" h="320" extrusionOk="0">
                    <a:moveTo>
                      <a:pt x="162" y="1"/>
                    </a:moveTo>
                    <a:cubicBezTo>
                      <a:pt x="73" y="1"/>
                      <a:pt x="1" y="72"/>
                      <a:pt x="1" y="160"/>
                    </a:cubicBezTo>
                    <a:cubicBezTo>
                      <a:pt x="1" y="249"/>
                      <a:pt x="73" y="320"/>
                      <a:pt x="162" y="320"/>
                    </a:cubicBezTo>
                    <a:lnTo>
                      <a:pt x="5714" y="320"/>
                    </a:lnTo>
                    <a:cubicBezTo>
                      <a:pt x="5801" y="320"/>
                      <a:pt x="5871" y="251"/>
                      <a:pt x="5875" y="160"/>
                    </a:cubicBezTo>
                    <a:cubicBezTo>
                      <a:pt x="5875" y="72"/>
                      <a:pt x="5803" y="1"/>
                      <a:pt x="57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 name="Google Shape;120;p4"/>
            <p:cNvGrpSpPr/>
            <p:nvPr/>
          </p:nvGrpSpPr>
          <p:grpSpPr>
            <a:xfrm>
              <a:off x="8218338" y="632375"/>
              <a:ext cx="457850" cy="140875"/>
              <a:chOff x="1871875" y="1234150"/>
              <a:chExt cx="457850" cy="140875"/>
            </a:xfrm>
          </p:grpSpPr>
          <p:sp>
            <p:nvSpPr>
              <p:cNvPr id="121" name="Google Shape;121;p4"/>
              <p:cNvSpPr/>
              <p:nvPr/>
            </p:nvSpPr>
            <p:spPr>
              <a:xfrm>
                <a:off x="1925225" y="1234150"/>
                <a:ext cx="313525" cy="113550"/>
              </a:xfrm>
              <a:custGeom>
                <a:avLst/>
                <a:gdLst/>
                <a:ahLst/>
                <a:cxnLst/>
                <a:rect l="l" t="t" r="r" b="b"/>
                <a:pathLst>
                  <a:path w="12541" h="4542" extrusionOk="0">
                    <a:moveTo>
                      <a:pt x="6738" y="0"/>
                    </a:moveTo>
                    <a:cubicBezTo>
                      <a:pt x="5576" y="0"/>
                      <a:pt x="4553" y="716"/>
                      <a:pt x="4153" y="1795"/>
                    </a:cubicBezTo>
                    <a:cubicBezTo>
                      <a:pt x="4079" y="1789"/>
                      <a:pt x="4006" y="1785"/>
                      <a:pt x="3937" y="1785"/>
                    </a:cubicBezTo>
                    <a:cubicBezTo>
                      <a:pt x="2562" y="1785"/>
                      <a:pt x="1433" y="2865"/>
                      <a:pt x="1350" y="4222"/>
                    </a:cubicBezTo>
                    <a:lnTo>
                      <a:pt x="160" y="4222"/>
                    </a:lnTo>
                    <a:cubicBezTo>
                      <a:pt x="71" y="4222"/>
                      <a:pt x="0" y="4293"/>
                      <a:pt x="0" y="4382"/>
                    </a:cubicBezTo>
                    <a:cubicBezTo>
                      <a:pt x="0" y="4471"/>
                      <a:pt x="71" y="4542"/>
                      <a:pt x="160" y="4542"/>
                    </a:cubicBezTo>
                    <a:lnTo>
                      <a:pt x="1665" y="4542"/>
                    </a:lnTo>
                    <a:lnTo>
                      <a:pt x="1665" y="4382"/>
                    </a:lnTo>
                    <a:cubicBezTo>
                      <a:pt x="1665" y="3129"/>
                      <a:pt x="2684" y="2106"/>
                      <a:pt x="3941" y="2106"/>
                    </a:cubicBezTo>
                    <a:cubicBezTo>
                      <a:pt x="4031" y="2106"/>
                      <a:pt x="4128" y="2114"/>
                      <a:pt x="4242" y="2128"/>
                    </a:cubicBezTo>
                    <a:lnTo>
                      <a:pt x="4376" y="2146"/>
                    </a:lnTo>
                    <a:lnTo>
                      <a:pt x="4415" y="2018"/>
                    </a:lnTo>
                    <a:cubicBezTo>
                      <a:pt x="4739" y="1001"/>
                      <a:pt x="5670" y="318"/>
                      <a:pt x="6738" y="318"/>
                    </a:cubicBezTo>
                    <a:cubicBezTo>
                      <a:pt x="7824" y="318"/>
                      <a:pt x="8787" y="1051"/>
                      <a:pt x="9083" y="2095"/>
                    </a:cubicBezTo>
                    <a:lnTo>
                      <a:pt x="9126" y="2248"/>
                    </a:lnTo>
                    <a:lnTo>
                      <a:pt x="9282" y="2203"/>
                    </a:lnTo>
                    <a:cubicBezTo>
                      <a:pt x="9498" y="2136"/>
                      <a:pt x="9721" y="2105"/>
                      <a:pt x="9944" y="2105"/>
                    </a:cubicBezTo>
                    <a:cubicBezTo>
                      <a:pt x="11199" y="2105"/>
                      <a:pt x="12219" y="3123"/>
                      <a:pt x="12219" y="4380"/>
                    </a:cubicBezTo>
                    <a:cubicBezTo>
                      <a:pt x="12219" y="4469"/>
                      <a:pt x="12292" y="4540"/>
                      <a:pt x="12381" y="4540"/>
                    </a:cubicBezTo>
                    <a:cubicBezTo>
                      <a:pt x="12469" y="4540"/>
                      <a:pt x="12540" y="4469"/>
                      <a:pt x="12536" y="4380"/>
                    </a:cubicBezTo>
                    <a:cubicBezTo>
                      <a:pt x="12536" y="2952"/>
                      <a:pt x="11374" y="1785"/>
                      <a:pt x="9944" y="1785"/>
                    </a:cubicBezTo>
                    <a:cubicBezTo>
                      <a:pt x="9739" y="1785"/>
                      <a:pt x="9538" y="1811"/>
                      <a:pt x="9341" y="1858"/>
                    </a:cubicBezTo>
                    <a:cubicBezTo>
                      <a:pt x="8963" y="757"/>
                      <a:pt x="7912" y="0"/>
                      <a:pt x="67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 name="Google Shape;122;p4"/>
              <p:cNvSpPr/>
              <p:nvPr/>
            </p:nvSpPr>
            <p:spPr>
              <a:xfrm>
                <a:off x="2115575" y="1367025"/>
                <a:ext cx="116575" cy="8000"/>
              </a:xfrm>
              <a:custGeom>
                <a:avLst/>
                <a:gdLst/>
                <a:ahLst/>
                <a:cxnLst/>
                <a:rect l="l" t="t" r="r" b="b"/>
                <a:pathLst>
                  <a:path w="4663" h="320" extrusionOk="0">
                    <a:moveTo>
                      <a:pt x="161" y="1"/>
                    </a:moveTo>
                    <a:cubicBezTo>
                      <a:pt x="72" y="1"/>
                      <a:pt x="1" y="72"/>
                      <a:pt x="1" y="160"/>
                    </a:cubicBezTo>
                    <a:cubicBezTo>
                      <a:pt x="1" y="249"/>
                      <a:pt x="72" y="320"/>
                      <a:pt x="161" y="320"/>
                    </a:cubicBezTo>
                    <a:lnTo>
                      <a:pt x="4505" y="320"/>
                    </a:lnTo>
                    <a:cubicBezTo>
                      <a:pt x="4591" y="320"/>
                      <a:pt x="4662" y="249"/>
                      <a:pt x="4662" y="160"/>
                    </a:cubicBezTo>
                    <a:cubicBezTo>
                      <a:pt x="4662" y="72"/>
                      <a:pt x="4591" y="1"/>
                      <a:pt x="45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 name="Google Shape;123;p4"/>
              <p:cNvSpPr/>
              <p:nvPr/>
            </p:nvSpPr>
            <p:spPr>
              <a:xfrm>
                <a:off x="1884650" y="1367025"/>
                <a:ext cx="116550" cy="8000"/>
              </a:xfrm>
              <a:custGeom>
                <a:avLst/>
                <a:gdLst/>
                <a:ahLst/>
                <a:cxnLst/>
                <a:rect l="l" t="t" r="r" b="b"/>
                <a:pathLst>
                  <a:path w="4662" h="320" extrusionOk="0">
                    <a:moveTo>
                      <a:pt x="160" y="1"/>
                    </a:moveTo>
                    <a:cubicBezTo>
                      <a:pt x="71" y="1"/>
                      <a:pt x="0" y="72"/>
                      <a:pt x="0" y="160"/>
                    </a:cubicBezTo>
                    <a:cubicBezTo>
                      <a:pt x="0" y="249"/>
                      <a:pt x="71" y="320"/>
                      <a:pt x="160" y="320"/>
                    </a:cubicBezTo>
                    <a:lnTo>
                      <a:pt x="4502" y="320"/>
                    </a:lnTo>
                    <a:cubicBezTo>
                      <a:pt x="4590" y="320"/>
                      <a:pt x="4661" y="249"/>
                      <a:pt x="4661" y="160"/>
                    </a:cubicBezTo>
                    <a:cubicBezTo>
                      <a:pt x="4661" y="72"/>
                      <a:pt x="4590" y="1"/>
                      <a:pt x="45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 name="Google Shape;124;p4"/>
              <p:cNvSpPr/>
              <p:nvPr/>
            </p:nvSpPr>
            <p:spPr>
              <a:xfrm>
                <a:off x="1871875" y="1367025"/>
                <a:ext cx="184200" cy="8000"/>
              </a:xfrm>
              <a:custGeom>
                <a:avLst/>
                <a:gdLst/>
                <a:ahLst/>
                <a:cxnLst/>
                <a:rect l="l" t="t" r="r" b="b"/>
                <a:pathLst>
                  <a:path w="7368" h="320" extrusionOk="0">
                    <a:moveTo>
                      <a:pt x="162" y="1"/>
                    </a:moveTo>
                    <a:cubicBezTo>
                      <a:pt x="74" y="1"/>
                      <a:pt x="1" y="72"/>
                      <a:pt x="1" y="160"/>
                    </a:cubicBezTo>
                    <a:cubicBezTo>
                      <a:pt x="1" y="249"/>
                      <a:pt x="74" y="320"/>
                      <a:pt x="162" y="320"/>
                    </a:cubicBezTo>
                    <a:lnTo>
                      <a:pt x="7208" y="320"/>
                    </a:lnTo>
                    <a:cubicBezTo>
                      <a:pt x="7296" y="320"/>
                      <a:pt x="7367" y="249"/>
                      <a:pt x="7367" y="160"/>
                    </a:cubicBezTo>
                    <a:cubicBezTo>
                      <a:pt x="7367" y="72"/>
                      <a:pt x="7296" y="1"/>
                      <a:pt x="72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 name="Google Shape;125;p4"/>
              <p:cNvSpPr/>
              <p:nvPr/>
            </p:nvSpPr>
            <p:spPr>
              <a:xfrm>
                <a:off x="2019550" y="1339600"/>
                <a:ext cx="83250" cy="8050"/>
              </a:xfrm>
              <a:custGeom>
                <a:avLst/>
                <a:gdLst/>
                <a:ahLst/>
                <a:cxnLst/>
                <a:rect l="l" t="t" r="r" b="b"/>
                <a:pathLst>
                  <a:path w="3330" h="322" extrusionOk="0">
                    <a:moveTo>
                      <a:pt x="160" y="0"/>
                    </a:moveTo>
                    <a:cubicBezTo>
                      <a:pt x="71" y="0"/>
                      <a:pt x="0" y="73"/>
                      <a:pt x="0" y="162"/>
                    </a:cubicBezTo>
                    <a:cubicBezTo>
                      <a:pt x="0" y="251"/>
                      <a:pt x="71" y="322"/>
                      <a:pt x="160" y="322"/>
                    </a:cubicBezTo>
                    <a:lnTo>
                      <a:pt x="3170" y="322"/>
                    </a:lnTo>
                    <a:cubicBezTo>
                      <a:pt x="3259" y="322"/>
                      <a:pt x="3330" y="251"/>
                      <a:pt x="3330" y="162"/>
                    </a:cubicBezTo>
                    <a:cubicBezTo>
                      <a:pt x="3330" y="73"/>
                      <a:pt x="3259" y="0"/>
                      <a:pt x="3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 name="Google Shape;126;p4"/>
              <p:cNvSpPr/>
              <p:nvPr/>
            </p:nvSpPr>
            <p:spPr>
              <a:xfrm>
                <a:off x="2246450" y="1341675"/>
                <a:ext cx="83275" cy="8000"/>
              </a:xfrm>
              <a:custGeom>
                <a:avLst/>
                <a:gdLst/>
                <a:ahLst/>
                <a:cxnLst/>
                <a:rect l="l" t="t" r="r" b="b"/>
                <a:pathLst>
                  <a:path w="3331" h="320" extrusionOk="0">
                    <a:moveTo>
                      <a:pt x="162" y="0"/>
                    </a:moveTo>
                    <a:cubicBezTo>
                      <a:pt x="73" y="0"/>
                      <a:pt x="1" y="71"/>
                      <a:pt x="1" y="160"/>
                    </a:cubicBezTo>
                    <a:cubicBezTo>
                      <a:pt x="1" y="248"/>
                      <a:pt x="73" y="319"/>
                      <a:pt x="162" y="319"/>
                    </a:cubicBezTo>
                    <a:lnTo>
                      <a:pt x="3170" y="319"/>
                    </a:lnTo>
                    <a:cubicBezTo>
                      <a:pt x="3259" y="319"/>
                      <a:pt x="3330" y="248"/>
                      <a:pt x="3330" y="160"/>
                    </a:cubicBezTo>
                    <a:cubicBezTo>
                      <a:pt x="3330" y="71"/>
                      <a:pt x="3259" y="0"/>
                      <a:pt x="3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7" name="Google Shape;127;p4"/>
            <p:cNvSpPr/>
            <p:nvPr/>
          </p:nvSpPr>
          <p:spPr>
            <a:xfrm>
              <a:off x="8271425" y="1218825"/>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8" name="Google Shape;128;p4"/>
            <p:cNvGrpSpPr/>
            <p:nvPr/>
          </p:nvGrpSpPr>
          <p:grpSpPr>
            <a:xfrm>
              <a:off x="6285050" y="4759800"/>
              <a:ext cx="72600" cy="72600"/>
              <a:chOff x="2145125" y="90950"/>
              <a:chExt cx="72600" cy="72600"/>
            </a:xfrm>
          </p:grpSpPr>
          <p:cxnSp>
            <p:nvCxnSpPr>
              <p:cNvPr id="129" name="Google Shape;129;p4"/>
              <p:cNvCxnSpPr/>
              <p:nvPr/>
            </p:nvCxnSpPr>
            <p:spPr>
              <a:xfrm>
                <a:off x="2145125" y="127250"/>
                <a:ext cx="72600" cy="0"/>
              </a:xfrm>
              <a:prstGeom prst="straightConnector1">
                <a:avLst/>
              </a:prstGeom>
              <a:noFill/>
              <a:ln w="9525" cap="flat" cmpd="sng">
                <a:solidFill>
                  <a:schemeClr val="accent2"/>
                </a:solidFill>
                <a:prstDash val="solid"/>
                <a:round/>
                <a:headEnd type="none" w="med" len="med"/>
                <a:tailEnd type="none" w="med" len="med"/>
              </a:ln>
            </p:spPr>
          </p:cxnSp>
          <p:cxnSp>
            <p:nvCxnSpPr>
              <p:cNvPr id="130" name="Google Shape;130;p4"/>
              <p:cNvCxnSpPr/>
              <p:nvPr/>
            </p:nvCxnSpPr>
            <p:spPr>
              <a:xfrm rot="5400000">
                <a:off x="2145125" y="127250"/>
                <a:ext cx="72600" cy="0"/>
              </a:xfrm>
              <a:prstGeom prst="straightConnector1">
                <a:avLst/>
              </a:prstGeom>
              <a:noFill/>
              <a:ln w="9525" cap="flat" cmpd="sng">
                <a:solidFill>
                  <a:schemeClr val="accent2"/>
                </a:solidFill>
                <a:prstDash val="solid"/>
                <a:round/>
                <a:headEnd type="none" w="med" len="med"/>
                <a:tailEnd type="none" w="med" len="med"/>
              </a:ln>
            </p:spPr>
          </p:cxnSp>
        </p:grpSp>
        <p:sp>
          <p:nvSpPr>
            <p:cNvPr id="131" name="Google Shape;131;p4"/>
            <p:cNvSpPr/>
            <p:nvPr/>
          </p:nvSpPr>
          <p:spPr>
            <a:xfrm>
              <a:off x="6357650" y="4603500"/>
              <a:ext cx="161373" cy="157651"/>
            </a:xfrm>
            <a:custGeom>
              <a:avLst/>
              <a:gdLst/>
              <a:ahLst/>
              <a:cxnLst/>
              <a:rect l="l" t="t" r="r" b="b"/>
              <a:pathLst>
                <a:path w="2905" h="2838" extrusionOk="0">
                  <a:moveTo>
                    <a:pt x="1491" y="0"/>
                  </a:moveTo>
                  <a:cubicBezTo>
                    <a:pt x="1459" y="0"/>
                    <a:pt x="1425" y="31"/>
                    <a:pt x="1399" y="92"/>
                  </a:cubicBezTo>
                  <a:lnTo>
                    <a:pt x="1124" y="739"/>
                  </a:lnTo>
                  <a:cubicBezTo>
                    <a:pt x="1068" y="863"/>
                    <a:pt x="919" y="1005"/>
                    <a:pt x="791" y="1050"/>
                  </a:cubicBezTo>
                  <a:lnTo>
                    <a:pt x="131" y="1288"/>
                  </a:lnTo>
                  <a:cubicBezTo>
                    <a:pt x="3" y="1336"/>
                    <a:pt x="1" y="1416"/>
                    <a:pt x="127" y="1471"/>
                  </a:cubicBezTo>
                  <a:lnTo>
                    <a:pt x="771" y="1747"/>
                  </a:lnTo>
                  <a:cubicBezTo>
                    <a:pt x="897" y="1800"/>
                    <a:pt x="1037" y="1952"/>
                    <a:pt x="1084" y="2080"/>
                  </a:cubicBezTo>
                  <a:lnTo>
                    <a:pt x="1323" y="2740"/>
                  </a:lnTo>
                  <a:cubicBezTo>
                    <a:pt x="1346" y="2805"/>
                    <a:pt x="1379" y="2838"/>
                    <a:pt x="1412" y="2838"/>
                  </a:cubicBezTo>
                  <a:cubicBezTo>
                    <a:pt x="1445" y="2838"/>
                    <a:pt x="1479" y="2806"/>
                    <a:pt x="1506" y="2744"/>
                  </a:cubicBezTo>
                  <a:lnTo>
                    <a:pt x="1780" y="2100"/>
                  </a:lnTo>
                  <a:cubicBezTo>
                    <a:pt x="1835" y="1974"/>
                    <a:pt x="1985" y="1834"/>
                    <a:pt x="2113" y="1787"/>
                  </a:cubicBezTo>
                  <a:lnTo>
                    <a:pt x="2773" y="1548"/>
                  </a:lnTo>
                  <a:cubicBezTo>
                    <a:pt x="2901" y="1501"/>
                    <a:pt x="2905" y="1420"/>
                    <a:pt x="2778" y="1365"/>
                  </a:cubicBezTo>
                  <a:lnTo>
                    <a:pt x="2132" y="1089"/>
                  </a:lnTo>
                  <a:cubicBezTo>
                    <a:pt x="2008" y="1036"/>
                    <a:pt x="1866" y="886"/>
                    <a:pt x="1821" y="758"/>
                  </a:cubicBezTo>
                  <a:lnTo>
                    <a:pt x="1581" y="98"/>
                  </a:lnTo>
                  <a:cubicBezTo>
                    <a:pt x="1558" y="33"/>
                    <a:pt x="1525" y="0"/>
                    <a:pt x="14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2" name="Google Shape;132;p4"/>
            <p:cNvGrpSpPr/>
            <p:nvPr/>
          </p:nvGrpSpPr>
          <p:grpSpPr>
            <a:xfrm>
              <a:off x="120075" y="4161125"/>
              <a:ext cx="368800" cy="113600"/>
              <a:chOff x="645625" y="3253125"/>
              <a:chExt cx="368800" cy="113600"/>
            </a:xfrm>
          </p:grpSpPr>
          <p:sp>
            <p:nvSpPr>
              <p:cNvPr id="133" name="Google Shape;133;p4"/>
              <p:cNvSpPr/>
              <p:nvPr/>
            </p:nvSpPr>
            <p:spPr>
              <a:xfrm>
                <a:off x="688625" y="3253125"/>
                <a:ext cx="252600" cy="91475"/>
              </a:xfrm>
              <a:custGeom>
                <a:avLst/>
                <a:gdLst/>
                <a:ahLst/>
                <a:cxnLst/>
                <a:rect l="l" t="t" r="r" b="b"/>
                <a:pathLst>
                  <a:path w="10104" h="3659" extrusionOk="0">
                    <a:moveTo>
                      <a:pt x="5428" y="0"/>
                    </a:moveTo>
                    <a:cubicBezTo>
                      <a:pt x="4493" y="0"/>
                      <a:pt x="3671" y="580"/>
                      <a:pt x="3348" y="1448"/>
                    </a:cubicBezTo>
                    <a:cubicBezTo>
                      <a:pt x="3287" y="1443"/>
                      <a:pt x="3230" y="1439"/>
                      <a:pt x="3173" y="1439"/>
                    </a:cubicBezTo>
                    <a:cubicBezTo>
                      <a:pt x="2065" y="1439"/>
                      <a:pt x="1153" y="2309"/>
                      <a:pt x="1088" y="3403"/>
                    </a:cubicBezTo>
                    <a:lnTo>
                      <a:pt x="129" y="3403"/>
                    </a:lnTo>
                    <a:cubicBezTo>
                      <a:pt x="58" y="3403"/>
                      <a:pt x="1" y="3458"/>
                      <a:pt x="1" y="3531"/>
                    </a:cubicBezTo>
                    <a:cubicBezTo>
                      <a:pt x="1" y="3602"/>
                      <a:pt x="58" y="3659"/>
                      <a:pt x="129" y="3659"/>
                    </a:cubicBezTo>
                    <a:lnTo>
                      <a:pt x="1340" y="3659"/>
                    </a:lnTo>
                    <a:lnTo>
                      <a:pt x="1340" y="3531"/>
                    </a:lnTo>
                    <a:cubicBezTo>
                      <a:pt x="1340" y="2520"/>
                      <a:pt x="2164" y="1699"/>
                      <a:pt x="3173" y="1699"/>
                    </a:cubicBezTo>
                    <a:cubicBezTo>
                      <a:pt x="3245" y="1699"/>
                      <a:pt x="3324" y="1703"/>
                      <a:pt x="3417" y="1714"/>
                    </a:cubicBezTo>
                    <a:lnTo>
                      <a:pt x="3523" y="1730"/>
                    </a:lnTo>
                    <a:lnTo>
                      <a:pt x="3555" y="1626"/>
                    </a:lnTo>
                    <a:cubicBezTo>
                      <a:pt x="3817" y="806"/>
                      <a:pt x="4567" y="257"/>
                      <a:pt x="5426" y="257"/>
                    </a:cubicBezTo>
                    <a:cubicBezTo>
                      <a:pt x="6301" y="257"/>
                      <a:pt x="7077" y="846"/>
                      <a:pt x="7316" y="1689"/>
                    </a:cubicBezTo>
                    <a:lnTo>
                      <a:pt x="7349" y="1815"/>
                    </a:lnTo>
                    <a:lnTo>
                      <a:pt x="7475" y="1777"/>
                    </a:lnTo>
                    <a:cubicBezTo>
                      <a:pt x="7651" y="1726"/>
                      <a:pt x="7830" y="1699"/>
                      <a:pt x="8009" y="1699"/>
                    </a:cubicBezTo>
                    <a:cubicBezTo>
                      <a:pt x="9020" y="1699"/>
                      <a:pt x="9841" y="2520"/>
                      <a:pt x="9841" y="3531"/>
                    </a:cubicBezTo>
                    <a:cubicBezTo>
                      <a:pt x="9841" y="3602"/>
                      <a:pt x="9899" y="3659"/>
                      <a:pt x="9969" y="3659"/>
                    </a:cubicBezTo>
                    <a:cubicBezTo>
                      <a:pt x="10042" y="3659"/>
                      <a:pt x="10100" y="3602"/>
                      <a:pt x="10103" y="3531"/>
                    </a:cubicBezTo>
                    <a:cubicBezTo>
                      <a:pt x="10103" y="2378"/>
                      <a:pt x="9166" y="1439"/>
                      <a:pt x="8013" y="1439"/>
                    </a:cubicBezTo>
                    <a:cubicBezTo>
                      <a:pt x="7850" y="1439"/>
                      <a:pt x="7688" y="1458"/>
                      <a:pt x="7527" y="1496"/>
                    </a:cubicBezTo>
                    <a:cubicBezTo>
                      <a:pt x="7219" y="609"/>
                      <a:pt x="6374" y="0"/>
                      <a:pt x="5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 name="Google Shape;134;p4"/>
              <p:cNvSpPr/>
              <p:nvPr/>
            </p:nvSpPr>
            <p:spPr>
              <a:xfrm>
                <a:off x="841900" y="3360300"/>
                <a:ext cx="93900" cy="6425"/>
              </a:xfrm>
              <a:custGeom>
                <a:avLst/>
                <a:gdLst/>
                <a:ahLst/>
                <a:cxnLst/>
                <a:rect l="l" t="t" r="r" b="b"/>
                <a:pathLst>
                  <a:path w="3756" h="257" extrusionOk="0">
                    <a:moveTo>
                      <a:pt x="129" y="0"/>
                    </a:moveTo>
                    <a:cubicBezTo>
                      <a:pt x="56" y="0"/>
                      <a:pt x="1" y="56"/>
                      <a:pt x="1" y="128"/>
                    </a:cubicBezTo>
                    <a:cubicBezTo>
                      <a:pt x="1" y="199"/>
                      <a:pt x="58" y="257"/>
                      <a:pt x="129" y="257"/>
                    </a:cubicBezTo>
                    <a:lnTo>
                      <a:pt x="3628" y="257"/>
                    </a:lnTo>
                    <a:cubicBezTo>
                      <a:pt x="3699" y="257"/>
                      <a:pt x="3756" y="195"/>
                      <a:pt x="3756" y="128"/>
                    </a:cubicBezTo>
                    <a:cubicBezTo>
                      <a:pt x="3756" y="56"/>
                      <a:pt x="3699" y="0"/>
                      <a:pt x="3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 name="Google Shape;135;p4"/>
              <p:cNvSpPr/>
              <p:nvPr/>
            </p:nvSpPr>
            <p:spPr>
              <a:xfrm>
                <a:off x="655875" y="3360300"/>
                <a:ext cx="93950" cy="6425"/>
              </a:xfrm>
              <a:custGeom>
                <a:avLst/>
                <a:gdLst/>
                <a:ahLst/>
                <a:cxnLst/>
                <a:rect l="l" t="t" r="r" b="b"/>
                <a:pathLst>
                  <a:path w="3758" h="257" extrusionOk="0">
                    <a:moveTo>
                      <a:pt x="131" y="0"/>
                    </a:moveTo>
                    <a:cubicBezTo>
                      <a:pt x="58" y="0"/>
                      <a:pt x="1" y="56"/>
                      <a:pt x="1" y="128"/>
                    </a:cubicBezTo>
                    <a:cubicBezTo>
                      <a:pt x="1" y="199"/>
                      <a:pt x="58" y="257"/>
                      <a:pt x="131" y="257"/>
                    </a:cubicBezTo>
                    <a:lnTo>
                      <a:pt x="3628" y="257"/>
                    </a:lnTo>
                    <a:cubicBezTo>
                      <a:pt x="3698" y="257"/>
                      <a:pt x="3756" y="195"/>
                      <a:pt x="3758" y="128"/>
                    </a:cubicBezTo>
                    <a:cubicBezTo>
                      <a:pt x="3758" y="56"/>
                      <a:pt x="3700" y="0"/>
                      <a:pt x="3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 name="Google Shape;136;p4"/>
              <p:cNvSpPr/>
              <p:nvPr/>
            </p:nvSpPr>
            <p:spPr>
              <a:xfrm>
                <a:off x="645625" y="3360300"/>
                <a:ext cx="148325" cy="6425"/>
              </a:xfrm>
              <a:custGeom>
                <a:avLst/>
                <a:gdLst/>
                <a:ahLst/>
                <a:cxnLst/>
                <a:rect l="l" t="t" r="r" b="b"/>
                <a:pathLst>
                  <a:path w="5933" h="257" extrusionOk="0">
                    <a:moveTo>
                      <a:pt x="129" y="0"/>
                    </a:moveTo>
                    <a:cubicBezTo>
                      <a:pt x="58" y="0"/>
                      <a:pt x="1" y="56"/>
                      <a:pt x="1" y="128"/>
                    </a:cubicBezTo>
                    <a:cubicBezTo>
                      <a:pt x="1" y="199"/>
                      <a:pt x="58" y="257"/>
                      <a:pt x="129" y="257"/>
                    </a:cubicBezTo>
                    <a:lnTo>
                      <a:pt x="5805" y="257"/>
                    </a:lnTo>
                    <a:cubicBezTo>
                      <a:pt x="5874" y="257"/>
                      <a:pt x="5933" y="195"/>
                      <a:pt x="5931" y="128"/>
                    </a:cubicBezTo>
                    <a:cubicBezTo>
                      <a:pt x="5931" y="56"/>
                      <a:pt x="5874" y="0"/>
                      <a:pt x="58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 name="Google Shape;137;p4"/>
              <p:cNvSpPr/>
              <p:nvPr/>
            </p:nvSpPr>
            <p:spPr>
              <a:xfrm>
                <a:off x="764575" y="3338175"/>
                <a:ext cx="67000" cy="6425"/>
              </a:xfrm>
              <a:custGeom>
                <a:avLst/>
                <a:gdLst/>
                <a:ahLst/>
                <a:cxnLst/>
                <a:rect l="l" t="t" r="r" b="b"/>
                <a:pathLst>
                  <a:path w="2680" h="257" extrusionOk="0">
                    <a:moveTo>
                      <a:pt x="129" y="1"/>
                    </a:moveTo>
                    <a:cubicBezTo>
                      <a:pt x="58" y="1"/>
                      <a:pt x="1" y="58"/>
                      <a:pt x="1" y="129"/>
                    </a:cubicBezTo>
                    <a:cubicBezTo>
                      <a:pt x="1" y="200"/>
                      <a:pt x="58" y="257"/>
                      <a:pt x="129" y="257"/>
                    </a:cubicBezTo>
                    <a:lnTo>
                      <a:pt x="2552" y="257"/>
                    </a:lnTo>
                    <a:cubicBezTo>
                      <a:pt x="2623" y="257"/>
                      <a:pt x="2680" y="200"/>
                      <a:pt x="2680" y="129"/>
                    </a:cubicBezTo>
                    <a:cubicBezTo>
                      <a:pt x="2680" y="58"/>
                      <a:pt x="2623" y="1"/>
                      <a:pt x="25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 name="Google Shape;138;p4"/>
              <p:cNvSpPr/>
              <p:nvPr/>
            </p:nvSpPr>
            <p:spPr>
              <a:xfrm>
                <a:off x="947350" y="3339850"/>
                <a:ext cx="67075" cy="6425"/>
              </a:xfrm>
              <a:custGeom>
                <a:avLst/>
                <a:gdLst/>
                <a:ahLst/>
                <a:cxnLst/>
                <a:rect l="l" t="t" r="r" b="b"/>
                <a:pathLst>
                  <a:path w="2683" h="257" extrusionOk="0">
                    <a:moveTo>
                      <a:pt x="129" y="1"/>
                    </a:moveTo>
                    <a:cubicBezTo>
                      <a:pt x="58" y="1"/>
                      <a:pt x="1" y="56"/>
                      <a:pt x="1" y="129"/>
                    </a:cubicBezTo>
                    <a:cubicBezTo>
                      <a:pt x="1" y="200"/>
                      <a:pt x="58" y="257"/>
                      <a:pt x="129" y="257"/>
                    </a:cubicBezTo>
                    <a:lnTo>
                      <a:pt x="2552" y="257"/>
                    </a:lnTo>
                    <a:cubicBezTo>
                      <a:pt x="2623" y="257"/>
                      <a:pt x="2682" y="198"/>
                      <a:pt x="2680" y="129"/>
                    </a:cubicBezTo>
                    <a:cubicBezTo>
                      <a:pt x="2680" y="56"/>
                      <a:pt x="2623" y="1"/>
                      <a:pt x="25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 name="Google Shape;139;p4"/>
            <p:cNvGrpSpPr/>
            <p:nvPr/>
          </p:nvGrpSpPr>
          <p:grpSpPr>
            <a:xfrm>
              <a:off x="585950" y="4841600"/>
              <a:ext cx="72600" cy="72600"/>
              <a:chOff x="2145125" y="90950"/>
              <a:chExt cx="72600" cy="72600"/>
            </a:xfrm>
          </p:grpSpPr>
          <p:cxnSp>
            <p:nvCxnSpPr>
              <p:cNvPr id="140" name="Google Shape;140;p4"/>
              <p:cNvCxnSpPr/>
              <p:nvPr/>
            </p:nvCxnSpPr>
            <p:spPr>
              <a:xfrm>
                <a:off x="2145125" y="127250"/>
                <a:ext cx="72600" cy="0"/>
              </a:xfrm>
              <a:prstGeom prst="straightConnector1">
                <a:avLst/>
              </a:prstGeom>
              <a:noFill/>
              <a:ln w="9525" cap="flat" cmpd="sng">
                <a:solidFill>
                  <a:schemeClr val="accent2"/>
                </a:solidFill>
                <a:prstDash val="solid"/>
                <a:round/>
                <a:headEnd type="none" w="med" len="med"/>
                <a:tailEnd type="none" w="med" len="med"/>
              </a:ln>
            </p:spPr>
          </p:cxnSp>
          <p:cxnSp>
            <p:nvCxnSpPr>
              <p:cNvPr id="141" name="Google Shape;141;p4"/>
              <p:cNvCxnSpPr/>
              <p:nvPr/>
            </p:nvCxnSpPr>
            <p:spPr>
              <a:xfrm rot="5400000">
                <a:off x="2145125" y="127250"/>
                <a:ext cx="72600" cy="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42"/>
        <p:cNvGrpSpPr/>
        <p:nvPr/>
      </p:nvGrpSpPr>
      <p:grpSpPr>
        <a:xfrm>
          <a:off x="0" y="0"/>
          <a:ext cx="0" cy="0"/>
          <a:chOff x="0" y="0"/>
          <a:chExt cx="0" cy="0"/>
        </a:xfrm>
      </p:grpSpPr>
      <p:sp>
        <p:nvSpPr>
          <p:cNvPr id="143" name="Google Shape;143;p5"/>
          <p:cNvSpPr txBox="1">
            <a:spLocks noGrp="1"/>
          </p:cNvSpPr>
          <p:nvPr>
            <p:ph type="subTitle" idx="1"/>
          </p:nvPr>
        </p:nvSpPr>
        <p:spPr>
          <a:xfrm>
            <a:off x="1290775" y="2675800"/>
            <a:ext cx="2907600" cy="504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Font typeface="Bebas Neue"/>
              <a:buNone/>
              <a:defRPr sz="2100">
                <a:latin typeface="Rozha One"/>
                <a:ea typeface="Rozha One"/>
                <a:cs typeface="Rozha One"/>
                <a:sym typeface="Rozha One"/>
              </a:defRPr>
            </a:lvl1pPr>
            <a:lvl2pPr lvl="1" algn="ctr">
              <a:lnSpc>
                <a:spcPct val="100000"/>
              </a:lnSpc>
              <a:spcBef>
                <a:spcPts val="1600"/>
              </a:spcBef>
              <a:spcAft>
                <a:spcPts val="0"/>
              </a:spcAft>
              <a:buSzPts val="1400"/>
              <a:buFont typeface="Bebas Neue"/>
              <a:buNone/>
              <a:defRPr>
                <a:latin typeface="Bebas Neue"/>
                <a:ea typeface="Bebas Neue"/>
                <a:cs typeface="Bebas Neue"/>
                <a:sym typeface="Bebas Neue"/>
              </a:defRPr>
            </a:lvl2pPr>
            <a:lvl3pPr lvl="2" algn="ctr">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144" name="Google Shape;144;p5"/>
          <p:cNvSpPr txBox="1">
            <a:spLocks noGrp="1"/>
          </p:cNvSpPr>
          <p:nvPr>
            <p:ph type="subTitle" idx="2"/>
          </p:nvPr>
        </p:nvSpPr>
        <p:spPr>
          <a:xfrm>
            <a:off x="4945650" y="2675800"/>
            <a:ext cx="2907600" cy="50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Bebas Neue"/>
              <a:buNone/>
              <a:defRPr sz="2100">
                <a:latin typeface="Rozha One"/>
                <a:ea typeface="Rozha One"/>
                <a:cs typeface="Rozha One"/>
                <a:sym typeface="Rozha One"/>
              </a:defRPr>
            </a:lvl1pPr>
            <a:lvl2pPr lvl="1" algn="ctr" rtl="0">
              <a:lnSpc>
                <a:spcPct val="100000"/>
              </a:lnSpc>
              <a:spcBef>
                <a:spcPts val="160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145" name="Google Shape;145;p5"/>
          <p:cNvSpPr txBox="1">
            <a:spLocks noGrp="1"/>
          </p:cNvSpPr>
          <p:nvPr>
            <p:ph type="subTitle" idx="3"/>
          </p:nvPr>
        </p:nvSpPr>
        <p:spPr>
          <a:xfrm>
            <a:off x="1290763" y="3080775"/>
            <a:ext cx="2907600" cy="93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6" name="Google Shape;146;p5"/>
          <p:cNvSpPr txBox="1">
            <a:spLocks noGrp="1"/>
          </p:cNvSpPr>
          <p:nvPr>
            <p:ph type="subTitle" idx="4"/>
          </p:nvPr>
        </p:nvSpPr>
        <p:spPr>
          <a:xfrm>
            <a:off x="4945638" y="3080775"/>
            <a:ext cx="2907600" cy="93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7" name="Google Shape;147;p5"/>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48" name="Google Shape;148;p5"/>
          <p:cNvGrpSpPr/>
          <p:nvPr/>
        </p:nvGrpSpPr>
        <p:grpSpPr>
          <a:xfrm>
            <a:off x="359525" y="228700"/>
            <a:ext cx="8493000" cy="4760875"/>
            <a:chOff x="359525" y="228700"/>
            <a:chExt cx="8493000" cy="4760875"/>
          </a:xfrm>
        </p:grpSpPr>
        <p:grpSp>
          <p:nvGrpSpPr>
            <p:cNvPr id="149" name="Google Shape;149;p5"/>
            <p:cNvGrpSpPr/>
            <p:nvPr/>
          </p:nvGrpSpPr>
          <p:grpSpPr>
            <a:xfrm>
              <a:off x="4100425" y="4680150"/>
              <a:ext cx="582825" cy="185525"/>
              <a:chOff x="4836675" y="3905125"/>
              <a:chExt cx="582825" cy="185525"/>
            </a:xfrm>
          </p:grpSpPr>
          <p:sp>
            <p:nvSpPr>
              <p:cNvPr id="150" name="Google Shape;150;p5"/>
              <p:cNvSpPr/>
              <p:nvPr/>
            </p:nvSpPr>
            <p:spPr>
              <a:xfrm>
                <a:off x="5016200" y="3905125"/>
                <a:ext cx="403300" cy="143075"/>
              </a:xfrm>
              <a:custGeom>
                <a:avLst/>
                <a:gdLst/>
                <a:ahLst/>
                <a:cxnLst/>
                <a:rect l="l" t="t" r="r" b="b"/>
                <a:pathLst>
                  <a:path w="16132" h="5723" extrusionOk="0">
                    <a:moveTo>
                      <a:pt x="8675" y="1"/>
                    </a:moveTo>
                    <a:cubicBezTo>
                      <a:pt x="7179" y="1"/>
                      <a:pt x="5863" y="939"/>
                      <a:pt x="5377" y="2345"/>
                    </a:cubicBezTo>
                    <a:cubicBezTo>
                      <a:pt x="5251" y="2330"/>
                      <a:pt x="5140" y="2324"/>
                      <a:pt x="5032" y="2324"/>
                    </a:cubicBezTo>
                    <a:cubicBezTo>
                      <a:pt x="3261" y="2324"/>
                      <a:pt x="1813" y="3734"/>
                      <a:pt x="1754" y="5492"/>
                    </a:cubicBezTo>
                    <a:lnTo>
                      <a:pt x="114" y="5492"/>
                    </a:lnTo>
                    <a:cubicBezTo>
                      <a:pt x="49" y="5492"/>
                      <a:pt x="0" y="5545"/>
                      <a:pt x="0" y="5606"/>
                    </a:cubicBezTo>
                    <a:cubicBezTo>
                      <a:pt x="0" y="5671"/>
                      <a:pt x="51" y="5720"/>
                      <a:pt x="114" y="5720"/>
                    </a:cubicBezTo>
                    <a:lnTo>
                      <a:pt x="1976" y="5720"/>
                    </a:lnTo>
                    <a:lnTo>
                      <a:pt x="1976" y="5606"/>
                    </a:lnTo>
                    <a:cubicBezTo>
                      <a:pt x="1976" y="3921"/>
                      <a:pt x="3347" y="2550"/>
                      <a:pt x="5032" y="2550"/>
                    </a:cubicBezTo>
                    <a:cubicBezTo>
                      <a:pt x="5154" y="2550"/>
                      <a:pt x="5286" y="2560"/>
                      <a:pt x="5440" y="2580"/>
                    </a:cubicBezTo>
                    <a:lnTo>
                      <a:pt x="5534" y="2592"/>
                    </a:lnTo>
                    <a:lnTo>
                      <a:pt x="5564" y="2503"/>
                    </a:lnTo>
                    <a:cubicBezTo>
                      <a:pt x="5995" y="1144"/>
                      <a:pt x="7248" y="227"/>
                      <a:pt x="8677" y="227"/>
                    </a:cubicBezTo>
                    <a:cubicBezTo>
                      <a:pt x="10133" y="227"/>
                      <a:pt x="11423" y="1205"/>
                      <a:pt x="11819" y="2605"/>
                    </a:cubicBezTo>
                    <a:lnTo>
                      <a:pt x="11850" y="2718"/>
                    </a:lnTo>
                    <a:lnTo>
                      <a:pt x="11961" y="2684"/>
                    </a:lnTo>
                    <a:cubicBezTo>
                      <a:pt x="12250" y="2595"/>
                      <a:pt x="12550" y="2552"/>
                      <a:pt x="12851" y="2552"/>
                    </a:cubicBezTo>
                    <a:cubicBezTo>
                      <a:pt x="14536" y="2552"/>
                      <a:pt x="15907" y="3923"/>
                      <a:pt x="15907" y="5608"/>
                    </a:cubicBezTo>
                    <a:cubicBezTo>
                      <a:pt x="15907" y="5673"/>
                      <a:pt x="15958" y="5722"/>
                      <a:pt x="16021" y="5722"/>
                    </a:cubicBezTo>
                    <a:cubicBezTo>
                      <a:pt x="16082" y="5722"/>
                      <a:pt x="16132" y="5671"/>
                      <a:pt x="16126" y="5606"/>
                    </a:cubicBezTo>
                    <a:cubicBezTo>
                      <a:pt x="16126" y="3797"/>
                      <a:pt x="14656" y="2326"/>
                      <a:pt x="12845" y="2326"/>
                    </a:cubicBezTo>
                    <a:cubicBezTo>
                      <a:pt x="12560" y="2326"/>
                      <a:pt x="12274" y="2363"/>
                      <a:pt x="11998" y="2436"/>
                    </a:cubicBezTo>
                    <a:cubicBezTo>
                      <a:pt x="11543" y="996"/>
                      <a:pt x="10192" y="1"/>
                      <a:pt x="8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5"/>
              <p:cNvSpPr/>
              <p:nvPr/>
            </p:nvSpPr>
            <p:spPr>
              <a:xfrm>
                <a:off x="4987875" y="4083975"/>
                <a:ext cx="175075" cy="6675"/>
              </a:xfrm>
              <a:custGeom>
                <a:avLst/>
                <a:gdLst/>
                <a:ahLst/>
                <a:cxnLst/>
                <a:rect l="l" t="t" r="r" b="b"/>
                <a:pathLst>
                  <a:path w="7003" h="267" extrusionOk="0">
                    <a:moveTo>
                      <a:pt x="136" y="0"/>
                    </a:moveTo>
                    <a:cubicBezTo>
                      <a:pt x="63" y="0"/>
                      <a:pt x="4" y="59"/>
                      <a:pt x="4" y="134"/>
                    </a:cubicBezTo>
                    <a:cubicBezTo>
                      <a:pt x="0" y="205"/>
                      <a:pt x="63" y="266"/>
                      <a:pt x="136" y="266"/>
                    </a:cubicBezTo>
                    <a:lnTo>
                      <a:pt x="6868" y="266"/>
                    </a:lnTo>
                    <a:cubicBezTo>
                      <a:pt x="6943" y="266"/>
                      <a:pt x="7002" y="207"/>
                      <a:pt x="7002" y="134"/>
                    </a:cubicBezTo>
                    <a:cubicBezTo>
                      <a:pt x="7002" y="59"/>
                      <a:pt x="6943" y="0"/>
                      <a:pt x="6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5"/>
              <p:cNvSpPr/>
              <p:nvPr/>
            </p:nvSpPr>
            <p:spPr>
              <a:xfrm>
                <a:off x="5188525" y="4041525"/>
                <a:ext cx="123300" cy="6675"/>
              </a:xfrm>
              <a:custGeom>
                <a:avLst/>
                <a:gdLst/>
                <a:ahLst/>
                <a:cxnLst/>
                <a:rect l="l" t="t" r="r" b="b"/>
                <a:pathLst>
                  <a:path w="4932" h="267" extrusionOk="0">
                    <a:moveTo>
                      <a:pt x="135" y="0"/>
                    </a:moveTo>
                    <a:cubicBezTo>
                      <a:pt x="60" y="0"/>
                      <a:pt x="1" y="59"/>
                      <a:pt x="1" y="132"/>
                    </a:cubicBezTo>
                    <a:cubicBezTo>
                      <a:pt x="1" y="205"/>
                      <a:pt x="60" y="266"/>
                      <a:pt x="135" y="266"/>
                    </a:cubicBezTo>
                    <a:lnTo>
                      <a:pt x="4798" y="266"/>
                    </a:lnTo>
                    <a:cubicBezTo>
                      <a:pt x="4873" y="266"/>
                      <a:pt x="4932" y="207"/>
                      <a:pt x="4932" y="132"/>
                    </a:cubicBezTo>
                    <a:cubicBezTo>
                      <a:pt x="4932" y="59"/>
                      <a:pt x="4873" y="0"/>
                      <a:pt x="47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5"/>
              <p:cNvSpPr/>
              <p:nvPr/>
            </p:nvSpPr>
            <p:spPr>
              <a:xfrm>
                <a:off x="4836675" y="4044675"/>
                <a:ext cx="123300" cy="6675"/>
              </a:xfrm>
              <a:custGeom>
                <a:avLst/>
                <a:gdLst/>
                <a:ahLst/>
                <a:cxnLst/>
                <a:rect l="l" t="t" r="r" b="b"/>
                <a:pathLst>
                  <a:path w="4932" h="267" extrusionOk="0">
                    <a:moveTo>
                      <a:pt x="134" y="0"/>
                    </a:moveTo>
                    <a:cubicBezTo>
                      <a:pt x="59" y="0"/>
                      <a:pt x="0" y="59"/>
                      <a:pt x="0" y="132"/>
                    </a:cubicBezTo>
                    <a:cubicBezTo>
                      <a:pt x="0" y="207"/>
                      <a:pt x="59" y="266"/>
                      <a:pt x="134" y="266"/>
                    </a:cubicBezTo>
                    <a:lnTo>
                      <a:pt x="4797" y="266"/>
                    </a:lnTo>
                    <a:cubicBezTo>
                      <a:pt x="4872" y="266"/>
                      <a:pt x="4931" y="207"/>
                      <a:pt x="4931" y="132"/>
                    </a:cubicBezTo>
                    <a:cubicBezTo>
                      <a:pt x="4931" y="59"/>
                      <a:pt x="4872" y="0"/>
                      <a:pt x="4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 name="Google Shape;154;p5"/>
            <p:cNvGrpSpPr/>
            <p:nvPr/>
          </p:nvGrpSpPr>
          <p:grpSpPr>
            <a:xfrm>
              <a:off x="7059350" y="228700"/>
              <a:ext cx="424375" cy="130625"/>
              <a:chOff x="5332350" y="2264725"/>
              <a:chExt cx="424375" cy="130625"/>
            </a:xfrm>
          </p:grpSpPr>
          <p:sp>
            <p:nvSpPr>
              <p:cNvPr id="155" name="Google Shape;155;p5"/>
              <p:cNvSpPr/>
              <p:nvPr/>
            </p:nvSpPr>
            <p:spPr>
              <a:xfrm>
                <a:off x="5381600" y="2264725"/>
                <a:ext cx="290775" cy="105225"/>
              </a:xfrm>
              <a:custGeom>
                <a:avLst/>
                <a:gdLst/>
                <a:ahLst/>
                <a:cxnLst/>
                <a:rect l="l" t="t" r="r" b="b"/>
                <a:pathLst>
                  <a:path w="11631" h="4209" extrusionOk="0">
                    <a:moveTo>
                      <a:pt x="6248" y="0"/>
                    </a:moveTo>
                    <a:cubicBezTo>
                      <a:pt x="5170" y="0"/>
                      <a:pt x="4224" y="664"/>
                      <a:pt x="3852" y="1665"/>
                    </a:cubicBezTo>
                    <a:cubicBezTo>
                      <a:pt x="3781" y="1657"/>
                      <a:pt x="3716" y="1655"/>
                      <a:pt x="3653" y="1655"/>
                    </a:cubicBezTo>
                    <a:cubicBezTo>
                      <a:pt x="2375" y="1655"/>
                      <a:pt x="1328" y="2654"/>
                      <a:pt x="1252" y="3913"/>
                    </a:cubicBezTo>
                    <a:lnTo>
                      <a:pt x="148" y="3913"/>
                    </a:lnTo>
                    <a:cubicBezTo>
                      <a:pt x="68" y="3913"/>
                      <a:pt x="1" y="3980"/>
                      <a:pt x="1" y="4061"/>
                    </a:cubicBezTo>
                    <a:cubicBezTo>
                      <a:pt x="1" y="4141"/>
                      <a:pt x="68" y="4208"/>
                      <a:pt x="148" y="4208"/>
                    </a:cubicBezTo>
                    <a:lnTo>
                      <a:pt x="1543" y="4208"/>
                    </a:lnTo>
                    <a:lnTo>
                      <a:pt x="1543" y="4061"/>
                    </a:lnTo>
                    <a:cubicBezTo>
                      <a:pt x="1543" y="2896"/>
                      <a:pt x="2491" y="1951"/>
                      <a:pt x="3653" y="1951"/>
                    </a:cubicBezTo>
                    <a:cubicBezTo>
                      <a:pt x="3736" y="1951"/>
                      <a:pt x="3825" y="1958"/>
                      <a:pt x="3933" y="1972"/>
                    </a:cubicBezTo>
                    <a:lnTo>
                      <a:pt x="4057" y="1990"/>
                    </a:lnTo>
                    <a:lnTo>
                      <a:pt x="4094" y="1872"/>
                    </a:lnTo>
                    <a:cubicBezTo>
                      <a:pt x="4394" y="928"/>
                      <a:pt x="5261" y="296"/>
                      <a:pt x="6248" y="296"/>
                    </a:cubicBezTo>
                    <a:cubicBezTo>
                      <a:pt x="7256" y="296"/>
                      <a:pt x="8149" y="973"/>
                      <a:pt x="8423" y="1941"/>
                    </a:cubicBezTo>
                    <a:lnTo>
                      <a:pt x="8464" y="2087"/>
                    </a:lnTo>
                    <a:lnTo>
                      <a:pt x="8610" y="2041"/>
                    </a:lnTo>
                    <a:cubicBezTo>
                      <a:pt x="8809" y="1980"/>
                      <a:pt x="9016" y="1951"/>
                      <a:pt x="9223" y="1951"/>
                    </a:cubicBezTo>
                    <a:cubicBezTo>
                      <a:pt x="10389" y="1951"/>
                      <a:pt x="11335" y="2898"/>
                      <a:pt x="11335" y="4061"/>
                    </a:cubicBezTo>
                    <a:cubicBezTo>
                      <a:pt x="11335" y="4141"/>
                      <a:pt x="11400" y="4208"/>
                      <a:pt x="11482" y="4208"/>
                    </a:cubicBezTo>
                    <a:cubicBezTo>
                      <a:pt x="11565" y="4208"/>
                      <a:pt x="11630" y="4141"/>
                      <a:pt x="11626" y="4061"/>
                    </a:cubicBezTo>
                    <a:cubicBezTo>
                      <a:pt x="11626" y="2733"/>
                      <a:pt x="10545" y="1655"/>
                      <a:pt x="9221" y="1655"/>
                    </a:cubicBezTo>
                    <a:cubicBezTo>
                      <a:pt x="9032" y="1655"/>
                      <a:pt x="8844" y="1677"/>
                      <a:pt x="8661" y="1722"/>
                    </a:cubicBezTo>
                    <a:cubicBezTo>
                      <a:pt x="8309" y="702"/>
                      <a:pt x="7337" y="0"/>
                      <a:pt x="62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5"/>
              <p:cNvSpPr/>
              <p:nvPr/>
            </p:nvSpPr>
            <p:spPr>
              <a:xfrm>
                <a:off x="5558225" y="2387950"/>
                <a:ext cx="108075" cy="7400"/>
              </a:xfrm>
              <a:custGeom>
                <a:avLst/>
                <a:gdLst/>
                <a:ahLst/>
                <a:cxnLst/>
                <a:rect l="l" t="t" r="r" b="b"/>
                <a:pathLst>
                  <a:path w="4323" h="296" extrusionOk="0">
                    <a:moveTo>
                      <a:pt x="148" y="0"/>
                    </a:moveTo>
                    <a:cubicBezTo>
                      <a:pt x="67" y="0"/>
                      <a:pt x="0" y="67"/>
                      <a:pt x="0" y="148"/>
                    </a:cubicBezTo>
                    <a:cubicBezTo>
                      <a:pt x="0" y="231"/>
                      <a:pt x="67" y="296"/>
                      <a:pt x="148" y="296"/>
                    </a:cubicBezTo>
                    <a:lnTo>
                      <a:pt x="4175" y="296"/>
                    </a:lnTo>
                    <a:cubicBezTo>
                      <a:pt x="4256" y="296"/>
                      <a:pt x="4323" y="231"/>
                      <a:pt x="4323" y="148"/>
                    </a:cubicBezTo>
                    <a:cubicBezTo>
                      <a:pt x="4323" y="67"/>
                      <a:pt x="4256" y="0"/>
                      <a:pt x="41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5"/>
              <p:cNvSpPr/>
              <p:nvPr/>
            </p:nvSpPr>
            <p:spPr>
              <a:xfrm>
                <a:off x="5344125" y="2387950"/>
                <a:ext cx="108075" cy="7400"/>
              </a:xfrm>
              <a:custGeom>
                <a:avLst/>
                <a:gdLst/>
                <a:ahLst/>
                <a:cxnLst/>
                <a:rect l="l" t="t" r="r" b="b"/>
                <a:pathLst>
                  <a:path w="4323" h="296" extrusionOk="0">
                    <a:moveTo>
                      <a:pt x="148" y="0"/>
                    </a:moveTo>
                    <a:cubicBezTo>
                      <a:pt x="67" y="0"/>
                      <a:pt x="0" y="67"/>
                      <a:pt x="0" y="148"/>
                    </a:cubicBezTo>
                    <a:cubicBezTo>
                      <a:pt x="0" y="231"/>
                      <a:pt x="67" y="296"/>
                      <a:pt x="148" y="296"/>
                    </a:cubicBezTo>
                    <a:lnTo>
                      <a:pt x="4175" y="296"/>
                    </a:lnTo>
                    <a:cubicBezTo>
                      <a:pt x="4256" y="296"/>
                      <a:pt x="4323" y="231"/>
                      <a:pt x="4323" y="148"/>
                    </a:cubicBezTo>
                    <a:cubicBezTo>
                      <a:pt x="4323" y="67"/>
                      <a:pt x="4256" y="0"/>
                      <a:pt x="41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5"/>
              <p:cNvSpPr/>
              <p:nvPr/>
            </p:nvSpPr>
            <p:spPr>
              <a:xfrm>
                <a:off x="5332350" y="2387950"/>
                <a:ext cx="170675" cy="7400"/>
              </a:xfrm>
              <a:custGeom>
                <a:avLst/>
                <a:gdLst/>
                <a:ahLst/>
                <a:cxnLst/>
                <a:rect l="l" t="t" r="r" b="b"/>
                <a:pathLst>
                  <a:path w="6827" h="296" extrusionOk="0">
                    <a:moveTo>
                      <a:pt x="148" y="0"/>
                    </a:moveTo>
                    <a:cubicBezTo>
                      <a:pt x="67" y="0"/>
                      <a:pt x="0" y="67"/>
                      <a:pt x="0" y="148"/>
                    </a:cubicBezTo>
                    <a:cubicBezTo>
                      <a:pt x="0" y="231"/>
                      <a:pt x="67" y="296"/>
                      <a:pt x="148" y="296"/>
                    </a:cubicBezTo>
                    <a:lnTo>
                      <a:pt x="6679" y="296"/>
                    </a:lnTo>
                    <a:cubicBezTo>
                      <a:pt x="6760" y="296"/>
                      <a:pt x="6827" y="231"/>
                      <a:pt x="6827" y="148"/>
                    </a:cubicBezTo>
                    <a:cubicBezTo>
                      <a:pt x="6827" y="67"/>
                      <a:pt x="6760" y="0"/>
                      <a:pt x="66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 name="Google Shape;159;p5"/>
              <p:cNvSpPr/>
              <p:nvPr/>
            </p:nvSpPr>
            <p:spPr>
              <a:xfrm>
                <a:off x="5469225" y="2362525"/>
                <a:ext cx="77100" cy="7425"/>
              </a:xfrm>
              <a:custGeom>
                <a:avLst/>
                <a:gdLst/>
                <a:ahLst/>
                <a:cxnLst/>
                <a:rect l="l" t="t" r="r" b="b"/>
                <a:pathLst>
                  <a:path w="3084" h="297" extrusionOk="0">
                    <a:moveTo>
                      <a:pt x="148" y="1"/>
                    </a:moveTo>
                    <a:cubicBezTo>
                      <a:pt x="67" y="1"/>
                      <a:pt x="0" y="68"/>
                      <a:pt x="0" y="149"/>
                    </a:cubicBezTo>
                    <a:cubicBezTo>
                      <a:pt x="0" y="229"/>
                      <a:pt x="67" y="296"/>
                      <a:pt x="148" y="296"/>
                    </a:cubicBezTo>
                    <a:lnTo>
                      <a:pt x="2936" y="296"/>
                    </a:lnTo>
                    <a:cubicBezTo>
                      <a:pt x="3017" y="296"/>
                      <a:pt x="3084" y="229"/>
                      <a:pt x="3084" y="149"/>
                    </a:cubicBezTo>
                    <a:cubicBezTo>
                      <a:pt x="3084" y="68"/>
                      <a:pt x="3017" y="1"/>
                      <a:pt x="29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 name="Google Shape;160;p5"/>
              <p:cNvSpPr/>
              <p:nvPr/>
            </p:nvSpPr>
            <p:spPr>
              <a:xfrm>
                <a:off x="5679625" y="2364450"/>
                <a:ext cx="77100" cy="7425"/>
              </a:xfrm>
              <a:custGeom>
                <a:avLst/>
                <a:gdLst/>
                <a:ahLst/>
                <a:cxnLst/>
                <a:rect l="l" t="t" r="r" b="b"/>
                <a:pathLst>
                  <a:path w="3084" h="297" extrusionOk="0">
                    <a:moveTo>
                      <a:pt x="148" y="1"/>
                    </a:moveTo>
                    <a:cubicBezTo>
                      <a:pt x="68" y="1"/>
                      <a:pt x="1" y="68"/>
                      <a:pt x="1" y="148"/>
                    </a:cubicBezTo>
                    <a:cubicBezTo>
                      <a:pt x="1" y="229"/>
                      <a:pt x="68" y="296"/>
                      <a:pt x="148" y="296"/>
                    </a:cubicBezTo>
                    <a:lnTo>
                      <a:pt x="2936" y="296"/>
                    </a:lnTo>
                    <a:cubicBezTo>
                      <a:pt x="3019" y="296"/>
                      <a:pt x="3084" y="229"/>
                      <a:pt x="3084" y="148"/>
                    </a:cubicBezTo>
                    <a:cubicBezTo>
                      <a:pt x="3084" y="68"/>
                      <a:pt x="3019" y="1"/>
                      <a:pt x="29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1" name="Google Shape;161;p5"/>
            <p:cNvGrpSpPr/>
            <p:nvPr/>
          </p:nvGrpSpPr>
          <p:grpSpPr>
            <a:xfrm>
              <a:off x="8246450" y="810113"/>
              <a:ext cx="448875" cy="150425"/>
              <a:chOff x="5537775" y="4224600"/>
              <a:chExt cx="448875" cy="150425"/>
            </a:xfrm>
          </p:grpSpPr>
          <p:sp>
            <p:nvSpPr>
              <p:cNvPr id="162" name="Google Shape;162;p5"/>
              <p:cNvSpPr/>
              <p:nvPr/>
            </p:nvSpPr>
            <p:spPr>
              <a:xfrm>
                <a:off x="5636250" y="4224600"/>
                <a:ext cx="327450" cy="116100"/>
              </a:xfrm>
              <a:custGeom>
                <a:avLst/>
                <a:gdLst/>
                <a:ahLst/>
                <a:cxnLst/>
                <a:rect l="l" t="t" r="r" b="b"/>
                <a:pathLst>
                  <a:path w="13098" h="4644" extrusionOk="0">
                    <a:moveTo>
                      <a:pt x="6056" y="0"/>
                    </a:moveTo>
                    <a:cubicBezTo>
                      <a:pt x="4825" y="0"/>
                      <a:pt x="3726" y="808"/>
                      <a:pt x="3357" y="1978"/>
                    </a:cubicBezTo>
                    <a:cubicBezTo>
                      <a:pt x="3133" y="1919"/>
                      <a:pt x="2900" y="1887"/>
                      <a:pt x="2670" y="1887"/>
                    </a:cubicBezTo>
                    <a:cubicBezTo>
                      <a:pt x="1202" y="1887"/>
                      <a:pt x="4" y="3081"/>
                      <a:pt x="4" y="4551"/>
                    </a:cubicBezTo>
                    <a:cubicBezTo>
                      <a:pt x="0" y="4596"/>
                      <a:pt x="39" y="4638"/>
                      <a:pt x="91" y="4638"/>
                    </a:cubicBezTo>
                    <a:cubicBezTo>
                      <a:pt x="140" y="4638"/>
                      <a:pt x="183" y="4596"/>
                      <a:pt x="183" y="4547"/>
                    </a:cubicBezTo>
                    <a:cubicBezTo>
                      <a:pt x="183" y="3178"/>
                      <a:pt x="1296" y="2065"/>
                      <a:pt x="2666" y="2065"/>
                    </a:cubicBezTo>
                    <a:cubicBezTo>
                      <a:pt x="2908" y="2065"/>
                      <a:pt x="3152" y="2102"/>
                      <a:pt x="3387" y="2173"/>
                    </a:cubicBezTo>
                    <a:lnTo>
                      <a:pt x="3475" y="2201"/>
                    </a:lnTo>
                    <a:lnTo>
                      <a:pt x="3499" y="2112"/>
                    </a:lnTo>
                    <a:cubicBezTo>
                      <a:pt x="3820" y="973"/>
                      <a:pt x="4868" y="181"/>
                      <a:pt x="6050" y="181"/>
                    </a:cubicBezTo>
                    <a:cubicBezTo>
                      <a:pt x="7211" y="181"/>
                      <a:pt x="8227" y="924"/>
                      <a:pt x="8580" y="2029"/>
                    </a:cubicBezTo>
                    <a:lnTo>
                      <a:pt x="8602" y="2104"/>
                    </a:lnTo>
                    <a:lnTo>
                      <a:pt x="8678" y="2094"/>
                    </a:lnTo>
                    <a:cubicBezTo>
                      <a:pt x="8805" y="2077"/>
                      <a:pt x="8911" y="2069"/>
                      <a:pt x="9011" y="2069"/>
                    </a:cubicBezTo>
                    <a:cubicBezTo>
                      <a:pt x="10381" y="2069"/>
                      <a:pt x="11494" y="3182"/>
                      <a:pt x="11494" y="4551"/>
                    </a:cubicBezTo>
                    <a:lnTo>
                      <a:pt x="11494" y="4644"/>
                    </a:lnTo>
                    <a:lnTo>
                      <a:pt x="13005" y="4644"/>
                    </a:lnTo>
                    <a:cubicBezTo>
                      <a:pt x="13054" y="4644"/>
                      <a:pt x="13097" y="4600"/>
                      <a:pt x="13097" y="4551"/>
                    </a:cubicBezTo>
                    <a:cubicBezTo>
                      <a:pt x="13097" y="4502"/>
                      <a:pt x="13054" y="4460"/>
                      <a:pt x="13005" y="4460"/>
                    </a:cubicBezTo>
                    <a:lnTo>
                      <a:pt x="11675" y="4460"/>
                    </a:lnTo>
                    <a:cubicBezTo>
                      <a:pt x="11626" y="3034"/>
                      <a:pt x="10452" y="1887"/>
                      <a:pt x="9013" y="1887"/>
                    </a:cubicBezTo>
                    <a:cubicBezTo>
                      <a:pt x="8925" y="1887"/>
                      <a:pt x="8836" y="1891"/>
                      <a:pt x="8734" y="1905"/>
                    </a:cubicBezTo>
                    <a:cubicBezTo>
                      <a:pt x="8336" y="762"/>
                      <a:pt x="7270" y="0"/>
                      <a:pt x="60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 name="Google Shape;163;p5"/>
              <p:cNvSpPr/>
              <p:nvPr/>
            </p:nvSpPr>
            <p:spPr>
              <a:xfrm>
                <a:off x="5844525" y="4369600"/>
                <a:ext cx="142125" cy="5425"/>
              </a:xfrm>
              <a:custGeom>
                <a:avLst/>
                <a:gdLst/>
                <a:ahLst/>
                <a:cxnLst/>
                <a:rect l="l" t="t" r="r" b="b"/>
                <a:pathLst>
                  <a:path w="5685" h="217" extrusionOk="0">
                    <a:moveTo>
                      <a:pt x="109" y="0"/>
                    </a:moveTo>
                    <a:cubicBezTo>
                      <a:pt x="50" y="0"/>
                      <a:pt x="1" y="49"/>
                      <a:pt x="1" y="108"/>
                    </a:cubicBezTo>
                    <a:cubicBezTo>
                      <a:pt x="1" y="168"/>
                      <a:pt x="50" y="217"/>
                      <a:pt x="109" y="217"/>
                    </a:cubicBezTo>
                    <a:lnTo>
                      <a:pt x="5576" y="217"/>
                    </a:lnTo>
                    <a:cubicBezTo>
                      <a:pt x="5635" y="217"/>
                      <a:pt x="5684" y="168"/>
                      <a:pt x="5684" y="108"/>
                    </a:cubicBezTo>
                    <a:cubicBezTo>
                      <a:pt x="5684" y="49"/>
                      <a:pt x="5635" y="0"/>
                      <a:pt x="55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 name="Google Shape;164;p5"/>
              <p:cNvSpPr/>
              <p:nvPr/>
            </p:nvSpPr>
            <p:spPr>
              <a:xfrm>
                <a:off x="5543800" y="4341475"/>
                <a:ext cx="82800" cy="5425"/>
              </a:xfrm>
              <a:custGeom>
                <a:avLst/>
                <a:gdLst/>
                <a:ahLst/>
                <a:cxnLst/>
                <a:rect l="l" t="t" r="r" b="b"/>
                <a:pathLst>
                  <a:path w="3312" h="217" extrusionOk="0">
                    <a:moveTo>
                      <a:pt x="63" y="0"/>
                    </a:moveTo>
                    <a:cubicBezTo>
                      <a:pt x="26" y="0"/>
                      <a:pt x="0" y="49"/>
                      <a:pt x="0" y="108"/>
                    </a:cubicBezTo>
                    <a:cubicBezTo>
                      <a:pt x="0" y="168"/>
                      <a:pt x="30" y="217"/>
                      <a:pt x="63" y="217"/>
                    </a:cubicBezTo>
                    <a:lnTo>
                      <a:pt x="3247" y="217"/>
                    </a:lnTo>
                    <a:cubicBezTo>
                      <a:pt x="3284" y="217"/>
                      <a:pt x="3312" y="168"/>
                      <a:pt x="3312" y="108"/>
                    </a:cubicBezTo>
                    <a:cubicBezTo>
                      <a:pt x="3312" y="49"/>
                      <a:pt x="3282" y="0"/>
                      <a:pt x="32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 name="Google Shape;165;p5"/>
              <p:cNvSpPr/>
              <p:nvPr/>
            </p:nvSpPr>
            <p:spPr>
              <a:xfrm>
                <a:off x="5537775" y="4369600"/>
                <a:ext cx="227175" cy="5425"/>
              </a:xfrm>
              <a:custGeom>
                <a:avLst/>
                <a:gdLst/>
                <a:ahLst/>
                <a:cxnLst/>
                <a:rect l="l" t="t" r="r" b="b"/>
                <a:pathLst>
                  <a:path w="9087" h="217" extrusionOk="0">
                    <a:moveTo>
                      <a:pt x="109" y="0"/>
                    </a:moveTo>
                    <a:cubicBezTo>
                      <a:pt x="50" y="0"/>
                      <a:pt x="1" y="49"/>
                      <a:pt x="1" y="108"/>
                    </a:cubicBezTo>
                    <a:cubicBezTo>
                      <a:pt x="1" y="168"/>
                      <a:pt x="50" y="217"/>
                      <a:pt x="109" y="217"/>
                    </a:cubicBezTo>
                    <a:lnTo>
                      <a:pt x="8979" y="217"/>
                    </a:lnTo>
                    <a:cubicBezTo>
                      <a:pt x="9040" y="217"/>
                      <a:pt x="9087" y="168"/>
                      <a:pt x="9087" y="108"/>
                    </a:cubicBezTo>
                    <a:cubicBezTo>
                      <a:pt x="9087" y="49"/>
                      <a:pt x="9038" y="0"/>
                      <a:pt x="89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 name="Google Shape;166;p5"/>
              <p:cNvSpPr/>
              <p:nvPr/>
            </p:nvSpPr>
            <p:spPr>
              <a:xfrm>
                <a:off x="5723675" y="4335100"/>
                <a:ext cx="100150" cy="5450"/>
              </a:xfrm>
              <a:custGeom>
                <a:avLst/>
                <a:gdLst/>
                <a:ahLst/>
                <a:cxnLst/>
                <a:rect l="l" t="t" r="r" b="b"/>
                <a:pathLst>
                  <a:path w="4006" h="218" extrusionOk="0">
                    <a:moveTo>
                      <a:pt x="108" y="1"/>
                    </a:moveTo>
                    <a:cubicBezTo>
                      <a:pt x="49" y="1"/>
                      <a:pt x="0" y="50"/>
                      <a:pt x="0" y="109"/>
                    </a:cubicBezTo>
                    <a:cubicBezTo>
                      <a:pt x="0" y="168"/>
                      <a:pt x="49" y="218"/>
                      <a:pt x="108" y="218"/>
                    </a:cubicBezTo>
                    <a:lnTo>
                      <a:pt x="3897" y="218"/>
                    </a:lnTo>
                    <a:cubicBezTo>
                      <a:pt x="3956" y="218"/>
                      <a:pt x="4005" y="168"/>
                      <a:pt x="4005" y="109"/>
                    </a:cubicBezTo>
                    <a:cubicBezTo>
                      <a:pt x="4005" y="50"/>
                      <a:pt x="3956" y="1"/>
                      <a:pt x="38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67" name="Google Shape;167;p5"/>
            <p:cNvSpPr/>
            <p:nvPr/>
          </p:nvSpPr>
          <p:spPr>
            <a:xfrm>
              <a:off x="359525" y="4603500"/>
              <a:ext cx="161373" cy="157651"/>
            </a:xfrm>
            <a:custGeom>
              <a:avLst/>
              <a:gdLst/>
              <a:ahLst/>
              <a:cxnLst/>
              <a:rect l="l" t="t" r="r" b="b"/>
              <a:pathLst>
                <a:path w="2905" h="2838" extrusionOk="0">
                  <a:moveTo>
                    <a:pt x="1491" y="0"/>
                  </a:moveTo>
                  <a:cubicBezTo>
                    <a:pt x="1459" y="0"/>
                    <a:pt x="1425" y="31"/>
                    <a:pt x="1399" y="92"/>
                  </a:cubicBezTo>
                  <a:lnTo>
                    <a:pt x="1124" y="739"/>
                  </a:lnTo>
                  <a:cubicBezTo>
                    <a:pt x="1068" y="863"/>
                    <a:pt x="919" y="1005"/>
                    <a:pt x="791" y="1050"/>
                  </a:cubicBezTo>
                  <a:lnTo>
                    <a:pt x="131" y="1288"/>
                  </a:lnTo>
                  <a:cubicBezTo>
                    <a:pt x="3" y="1336"/>
                    <a:pt x="1" y="1416"/>
                    <a:pt x="127" y="1471"/>
                  </a:cubicBezTo>
                  <a:lnTo>
                    <a:pt x="771" y="1747"/>
                  </a:lnTo>
                  <a:cubicBezTo>
                    <a:pt x="897" y="1800"/>
                    <a:pt x="1037" y="1952"/>
                    <a:pt x="1084" y="2080"/>
                  </a:cubicBezTo>
                  <a:lnTo>
                    <a:pt x="1323" y="2740"/>
                  </a:lnTo>
                  <a:cubicBezTo>
                    <a:pt x="1346" y="2805"/>
                    <a:pt x="1379" y="2838"/>
                    <a:pt x="1412" y="2838"/>
                  </a:cubicBezTo>
                  <a:cubicBezTo>
                    <a:pt x="1445" y="2838"/>
                    <a:pt x="1479" y="2806"/>
                    <a:pt x="1506" y="2744"/>
                  </a:cubicBezTo>
                  <a:lnTo>
                    <a:pt x="1780" y="2100"/>
                  </a:lnTo>
                  <a:cubicBezTo>
                    <a:pt x="1835" y="1974"/>
                    <a:pt x="1985" y="1834"/>
                    <a:pt x="2113" y="1787"/>
                  </a:cubicBezTo>
                  <a:lnTo>
                    <a:pt x="2773" y="1548"/>
                  </a:lnTo>
                  <a:cubicBezTo>
                    <a:pt x="2901" y="1501"/>
                    <a:pt x="2905" y="1420"/>
                    <a:pt x="2778" y="1365"/>
                  </a:cubicBezTo>
                  <a:lnTo>
                    <a:pt x="2132" y="1089"/>
                  </a:lnTo>
                  <a:cubicBezTo>
                    <a:pt x="2008" y="1036"/>
                    <a:pt x="1866" y="886"/>
                    <a:pt x="1821" y="758"/>
                  </a:cubicBezTo>
                  <a:lnTo>
                    <a:pt x="1581" y="98"/>
                  </a:lnTo>
                  <a:cubicBezTo>
                    <a:pt x="1558" y="33"/>
                    <a:pt x="1525" y="0"/>
                    <a:pt x="14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 name="Google Shape;168;p5"/>
            <p:cNvSpPr/>
            <p:nvPr/>
          </p:nvSpPr>
          <p:spPr>
            <a:xfrm>
              <a:off x="436300" y="2145125"/>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69" name="Google Shape;169;p5"/>
            <p:cNvGrpSpPr/>
            <p:nvPr/>
          </p:nvGrpSpPr>
          <p:grpSpPr>
            <a:xfrm flipH="1">
              <a:off x="481050" y="1709000"/>
              <a:ext cx="723000" cy="307800"/>
              <a:chOff x="6408575" y="622725"/>
              <a:chExt cx="723000" cy="307800"/>
            </a:xfrm>
          </p:grpSpPr>
          <p:sp>
            <p:nvSpPr>
              <p:cNvPr id="170" name="Google Shape;170;p5"/>
              <p:cNvSpPr/>
              <p:nvPr/>
            </p:nvSpPr>
            <p:spPr>
              <a:xfrm>
                <a:off x="6408575" y="622725"/>
                <a:ext cx="723000" cy="307800"/>
              </a:xfrm>
              <a:custGeom>
                <a:avLst/>
                <a:gdLst/>
                <a:ahLst/>
                <a:cxnLst/>
                <a:rect l="l" t="t" r="r" b="b"/>
                <a:pathLst>
                  <a:path w="28920" h="12312" extrusionOk="0">
                    <a:moveTo>
                      <a:pt x="16421" y="0"/>
                    </a:moveTo>
                    <a:cubicBezTo>
                      <a:pt x="13338" y="0"/>
                      <a:pt x="10767" y="2256"/>
                      <a:pt x="10369" y="5278"/>
                    </a:cubicBezTo>
                    <a:cubicBezTo>
                      <a:pt x="8519" y="5310"/>
                      <a:pt x="7012" y="6766"/>
                      <a:pt x="6906" y="8590"/>
                    </a:cubicBezTo>
                    <a:lnTo>
                      <a:pt x="205" y="8590"/>
                    </a:lnTo>
                    <a:cubicBezTo>
                      <a:pt x="93" y="8590"/>
                      <a:pt x="0" y="8683"/>
                      <a:pt x="0" y="8795"/>
                    </a:cubicBezTo>
                    <a:cubicBezTo>
                      <a:pt x="0" y="8907"/>
                      <a:pt x="93" y="9000"/>
                      <a:pt x="205" y="9000"/>
                    </a:cubicBezTo>
                    <a:lnTo>
                      <a:pt x="7310" y="9000"/>
                    </a:lnTo>
                    <a:lnTo>
                      <a:pt x="7310" y="8795"/>
                    </a:lnTo>
                    <a:cubicBezTo>
                      <a:pt x="7310" y="7081"/>
                      <a:pt x="8712" y="5688"/>
                      <a:pt x="10432" y="5688"/>
                    </a:cubicBezTo>
                    <a:lnTo>
                      <a:pt x="10738" y="5688"/>
                    </a:lnTo>
                    <a:lnTo>
                      <a:pt x="10757" y="5503"/>
                    </a:lnTo>
                    <a:cubicBezTo>
                      <a:pt x="11053" y="2599"/>
                      <a:pt x="13490" y="410"/>
                      <a:pt x="16425" y="410"/>
                    </a:cubicBezTo>
                    <a:cubicBezTo>
                      <a:pt x="19357" y="410"/>
                      <a:pt x="21796" y="2599"/>
                      <a:pt x="22091" y="5503"/>
                    </a:cubicBezTo>
                    <a:lnTo>
                      <a:pt x="22111" y="5688"/>
                    </a:lnTo>
                    <a:lnTo>
                      <a:pt x="25391" y="5688"/>
                    </a:lnTo>
                    <a:cubicBezTo>
                      <a:pt x="27113" y="5688"/>
                      <a:pt x="28514" y="7081"/>
                      <a:pt x="28514" y="8795"/>
                    </a:cubicBezTo>
                    <a:cubicBezTo>
                      <a:pt x="28514" y="10509"/>
                      <a:pt x="27113" y="11904"/>
                      <a:pt x="25391" y="11904"/>
                    </a:cubicBezTo>
                    <a:lnTo>
                      <a:pt x="4882" y="11904"/>
                    </a:lnTo>
                    <a:cubicBezTo>
                      <a:pt x="4768" y="11904"/>
                      <a:pt x="4678" y="11994"/>
                      <a:pt x="4678" y="12107"/>
                    </a:cubicBezTo>
                    <a:cubicBezTo>
                      <a:pt x="4678" y="12221"/>
                      <a:pt x="4768" y="12312"/>
                      <a:pt x="4882" y="12312"/>
                    </a:cubicBezTo>
                    <a:lnTo>
                      <a:pt x="25391" y="12312"/>
                    </a:lnTo>
                    <a:cubicBezTo>
                      <a:pt x="27336" y="12312"/>
                      <a:pt x="28920" y="10738"/>
                      <a:pt x="28920" y="8797"/>
                    </a:cubicBezTo>
                    <a:cubicBezTo>
                      <a:pt x="28920" y="6856"/>
                      <a:pt x="27336" y="5278"/>
                      <a:pt x="25389" y="5278"/>
                    </a:cubicBezTo>
                    <a:lnTo>
                      <a:pt x="22476" y="5278"/>
                    </a:lnTo>
                    <a:cubicBezTo>
                      <a:pt x="22076" y="2256"/>
                      <a:pt x="19505" y="0"/>
                      <a:pt x="164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 name="Google Shape;171;p5"/>
              <p:cNvSpPr/>
              <p:nvPr/>
            </p:nvSpPr>
            <p:spPr>
              <a:xfrm>
                <a:off x="6554375" y="876475"/>
                <a:ext cx="181900" cy="10225"/>
              </a:xfrm>
              <a:custGeom>
                <a:avLst/>
                <a:gdLst/>
                <a:ahLst/>
                <a:cxnLst/>
                <a:rect l="l" t="t" r="r" b="b"/>
                <a:pathLst>
                  <a:path w="7276" h="409" extrusionOk="0">
                    <a:moveTo>
                      <a:pt x="205" y="0"/>
                    </a:moveTo>
                    <a:cubicBezTo>
                      <a:pt x="93" y="0"/>
                      <a:pt x="0" y="91"/>
                      <a:pt x="0" y="203"/>
                    </a:cubicBezTo>
                    <a:cubicBezTo>
                      <a:pt x="0" y="318"/>
                      <a:pt x="93" y="408"/>
                      <a:pt x="205" y="408"/>
                    </a:cubicBezTo>
                    <a:lnTo>
                      <a:pt x="7071" y="408"/>
                    </a:lnTo>
                    <a:cubicBezTo>
                      <a:pt x="7185" y="408"/>
                      <a:pt x="7276" y="318"/>
                      <a:pt x="7276" y="203"/>
                    </a:cubicBezTo>
                    <a:cubicBezTo>
                      <a:pt x="7276" y="91"/>
                      <a:pt x="7185" y="0"/>
                      <a:pt x="70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 name="Google Shape;172;p5"/>
              <p:cNvSpPr/>
              <p:nvPr/>
            </p:nvSpPr>
            <p:spPr>
              <a:xfrm>
                <a:off x="6667350" y="754625"/>
                <a:ext cx="86425" cy="64800"/>
              </a:xfrm>
              <a:custGeom>
                <a:avLst/>
                <a:gdLst/>
                <a:ahLst/>
                <a:cxnLst/>
                <a:rect l="l" t="t" r="r" b="b"/>
                <a:pathLst>
                  <a:path w="3457" h="2592" extrusionOk="0">
                    <a:moveTo>
                      <a:pt x="205" y="0"/>
                    </a:moveTo>
                    <a:cubicBezTo>
                      <a:pt x="91" y="0"/>
                      <a:pt x="0" y="91"/>
                      <a:pt x="0" y="205"/>
                    </a:cubicBezTo>
                    <a:cubicBezTo>
                      <a:pt x="0" y="318"/>
                      <a:pt x="91" y="408"/>
                      <a:pt x="205" y="408"/>
                    </a:cubicBezTo>
                    <a:cubicBezTo>
                      <a:pt x="245" y="408"/>
                      <a:pt x="2637" y="428"/>
                      <a:pt x="3031" y="2426"/>
                    </a:cubicBezTo>
                    <a:cubicBezTo>
                      <a:pt x="3046" y="2524"/>
                      <a:pt x="3133" y="2591"/>
                      <a:pt x="3230" y="2591"/>
                    </a:cubicBezTo>
                    <a:cubicBezTo>
                      <a:pt x="3241" y="2591"/>
                      <a:pt x="3257" y="2591"/>
                      <a:pt x="3273" y="2589"/>
                    </a:cubicBezTo>
                    <a:cubicBezTo>
                      <a:pt x="3385" y="2565"/>
                      <a:pt x="3456" y="2457"/>
                      <a:pt x="3434" y="2347"/>
                    </a:cubicBezTo>
                    <a:cubicBezTo>
                      <a:pt x="2969" y="2"/>
                      <a:pt x="219" y="2"/>
                      <a:pt x="2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 name="Google Shape;173;p5"/>
              <p:cNvSpPr/>
              <p:nvPr/>
            </p:nvSpPr>
            <p:spPr>
              <a:xfrm>
                <a:off x="6960550" y="754650"/>
                <a:ext cx="13425" cy="67775"/>
              </a:xfrm>
              <a:custGeom>
                <a:avLst/>
                <a:gdLst/>
                <a:ahLst/>
                <a:cxnLst/>
                <a:rect l="l" t="t" r="r" b="b"/>
                <a:pathLst>
                  <a:path w="537" h="2711" extrusionOk="0">
                    <a:moveTo>
                      <a:pt x="212" y="1"/>
                    </a:moveTo>
                    <a:cubicBezTo>
                      <a:pt x="207" y="1"/>
                      <a:pt x="202" y="1"/>
                      <a:pt x="198" y="1"/>
                    </a:cubicBezTo>
                    <a:cubicBezTo>
                      <a:pt x="83" y="13"/>
                      <a:pt x="3" y="112"/>
                      <a:pt x="12" y="226"/>
                    </a:cubicBezTo>
                    <a:cubicBezTo>
                      <a:pt x="12" y="238"/>
                      <a:pt x="123" y="1420"/>
                      <a:pt x="12" y="2486"/>
                    </a:cubicBezTo>
                    <a:cubicBezTo>
                      <a:pt x="1" y="2598"/>
                      <a:pt x="81" y="2698"/>
                      <a:pt x="194" y="2710"/>
                    </a:cubicBezTo>
                    <a:lnTo>
                      <a:pt x="217" y="2710"/>
                    </a:lnTo>
                    <a:cubicBezTo>
                      <a:pt x="320" y="2710"/>
                      <a:pt x="408" y="2631"/>
                      <a:pt x="420" y="2529"/>
                    </a:cubicBezTo>
                    <a:cubicBezTo>
                      <a:pt x="536" y="1420"/>
                      <a:pt x="426" y="236"/>
                      <a:pt x="420" y="187"/>
                    </a:cubicBezTo>
                    <a:cubicBezTo>
                      <a:pt x="409" y="78"/>
                      <a:pt x="312" y="1"/>
                      <a:pt x="2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74" name="Google Shape;174;p5"/>
            <p:cNvSpPr/>
            <p:nvPr/>
          </p:nvSpPr>
          <p:spPr>
            <a:xfrm flipH="1">
              <a:off x="8695325" y="1104300"/>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 name="Google Shape;175;p5"/>
            <p:cNvSpPr/>
            <p:nvPr/>
          </p:nvSpPr>
          <p:spPr>
            <a:xfrm flipH="1">
              <a:off x="4861050" y="4904975"/>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76" name="Google Shape;176;p5"/>
            <p:cNvGrpSpPr/>
            <p:nvPr/>
          </p:nvGrpSpPr>
          <p:grpSpPr>
            <a:xfrm>
              <a:off x="520900" y="4761150"/>
              <a:ext cx="72600" cy="72600"/>
              <a:chOff x="2145125" y="90950"/>
              <a:chExt cx="72600" cy="72600"/>
            </a:xfrm>
          </p:grpSpPr>
          <p:cxnSp>
            <p:nvCxnSpPr>
              <p:cNvPr id="177" name="Google Shape;177;p5"/>
              <p:cNvCxnSpPr/>
              <p:nvPr/>
            </p:nvCxnSpPr>
            <p:spPr>
              <a:xfrm>
                <a:off x="2145125" y="127250"/>
                <a:ext cx="72600" cy="0"/>
              </a:xfrm>
              <a:prstGeom prst="straightConnector1">
                <a:avLst/>
              </a:prstGeom>
              <a:noFill/>
              <a:ln w="9525" cap="flat" cmpd="sng">
                <a:solidFill>
                  <a:schemeClr val="accent2"/>
                </a:solidFill>
                <a:prstDash val="solid"/>
                <a:round/>
                <a:headEnd type="none" w="med" len="med"/>
                <a:tailEnd type="none" w="med" len="med"/>
              </a:ln>
            </p:spPr>
          </p:cxnSp>
          <p:cxnSp>
            <p:nvCxnSpPr>
              <p:cNvPr id="178" name="Google Shape;178;p5"/>
              <p:cNvCxnSpPr/>
              <p:nvPr/>
            </p:nvCxnSpPr>
            <p:spPr>
              <a:xfrm rot="5400000">
                <a:off x="2145125" y="127250"/>
                <a:ext cx="72600" cy="0"/>
              </a:xfrm>
              <a:prstGeom prst="straightConnector1">
                <a:avLst/>
              </a:prstGeom>
              <a:noFill/>
              <a:ln w="9525" cap="flat" cmpd="sng">
                <a:solidFill>
                  <a:schemeClr val="accent2"/>
                </a:solidFill>
                <a:prstDash val="solid"/>
                <a:round/>
                <a:headEnd type="none" w="med" len="med"/>
                <a:tailEnd type="none" w="med" len="med"/>
              </a:ln>
            </p:spPr>
          </p:cxnSp>
        </p:grpSp>
        <p:grpSp>
          <p:nvGrpSpPr>
            <p:cNvPr id="179" name="Google Shape;179;p5"/>
            <p:cNvGrpSpPr/>
            <p:nvPr/>
          </p:nvGrpSpPr>
          <p:grpSpPr>
            <a:xfrm>
              <a:off x="8779925" y="4233950"/>
              <a:ext cx="72600" cy="72600"/>
              <a:chOff x="2145125" y="90950"/>
              <a:chExt cx="72600" cy="72600"/>
            </a:xfrm>
          </p:grpSpPr>
          <p:cxnSp>
            <p:nvCxnSpPr>
              <p:cNvPr id="180" name="Google Shape;180;p5"/>
              <p:cNvCxnSpPr/>
              <p:nvPr/>
            </p:nvCxnSpPr>
            <p:spPr>
              <a:xfrm>
                <a:off x="2145125" y="127250"/>
                <a:ext cx="72600" cy="0"/>
              </a:xfrm>
              <a:prstGeom prst="straightConnector1">
                <a:avLst/>
              </a:prstGeom>
              <a:noFill/>
              <a:ln w="9525" cap="flat" cmpd="sng">
                <a:solidFill>
                  <a:schemeClr val="accent2"/>
                </a:solidFill>
                <a:prstDash val="solid"/>
                <a:round/>
                <a:headEnd type="none" w="med" len="med"/>
                <a:tailEnd type="none" w="med" len="med"/>
              </a:ln>
            </p:spPr>
          </p:cxnSp>
          <p:cxnSp>
            <p:nvCxnSpPr>
              <p:cNvPr id="181" name="Google Shape;181;p5"/>
              <p:cNvCxnSpPr/>
              <p:nvPr/>
            </p:nvCxnSpPr>
            <p:spPr>
              <a:xfrm rot="5400000">
                <a:off x="2145125" y="127250"/>
                <a:ext cx="72600" cy="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82"/>
        <p:cNvGrpSpPr/>
        <p:nvPr/>
      </p:nvGrpSpPr>
      <p:grpSpPr>
        <a:xfrm>
          <a:off x="0" y="0"/>
          <a:ext cx="0" cy="0"/>
          <a:chOff x="0" y="0"/>
          <a:chExt cx="0" cy="0"/>
        </a:xfrm>
      </p:grpSpPr>
      <p:sp>
        <p:nvSpPr>
          <p:cNvPr id="183" name="Google Shape;183;p6"/>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84" name="Google Shape;184;p6"/>
          <p:cNvGrpSpPr/>
          <p:nvPr/>
        </p:nvGrpSpPr>
        <p:grpSpPr>
          <a:xfrm>
            <a:off x="223225" y="387313"/>
            <a:ext cx="8575275" cy="4592638"/>
            <a:chOff x="223225" y="387313"/>
            <a:chExt cx="8575275" cy="4592638"/>
          </a:xfrm>
        </p:grpSpPr>
        <p:sp>
          <p:nvSpPr>
            <p:cNvPr id="185" name="Google Shape;185;p6"/>
            <p:cNvSpPr/>
            <p:nvPr/>
          </p:nvSpPr>
          <p:spPr>
            <a:xfrm>
              <a:off x="8713900" y="3639175"/>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 name="Google Shape;186;p6"/>
            <p:cNvSpPr/>
            <p:nvPr/>
          </p:nvSpPr>
          <p:spPr>
            <a:xfrm>
              <a:off x="8463475" y="950800"/>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87" name="Google Shape;187;p6"/>
            <p:cNvGrpSpPr/>
            <p:nvPr/>
          </p:nvGrpSpPr>
          <p:grpSpPr>
            <a:xfrm>
              <a:off x="1262475" y="1393075"/>
              <a:ext cx="72600" cy="72600"/>
              <a:chOff x="2145125" y="90950"/>
              <a:chExt cx="72600" cy="72600"/>
            </a:xfrm>
          </p:grpSpPr>
          <p:cxnSp>
            <p:nvCxnSpPr>
              <p:cNvPr id="188" name="Google Shape;188;p6"/>
              <p:cNvCxnSpPr/>
              <p:nvPr/>
            </p:nvCxnSpPr>
            <p:spPr>
              <a:xfrm>
                <a:off x="2145125" y="127250"/>
                <a:ext cx="72600" cy="0"/>
              </a:xfrm>
              <a:prstGeom prst="straightConnector1">
                <a:avLst/>
              </a:prstGeom>
              <a:noFill/>
              <a:ln w="9525" cap="flat" cmpd="sng">
                <a:solidFill>
                  <a:schemeClr val="accent2"/>
                </a:solidFill>
                <a:prstDash val="solid"/>
                <a:round/>
                <a:headEnd type="none" w="med" len="med"/>
                <a:tailEnd type="none" w="med" len="med"/>
              </a:ln>
            </p:spPr>
          </p:cxnSp>
          <p:cxnSp>
            <p:nvCxnSpPr>
              <p:cNvPr id="189" name="Google Shape;189;p6"/>
              <p:cNvCxnSpPr/>
              <p:nvPr/>
            </p:nvCxnSpPr>
            <p:spPr>
              <a:xfrm rot="5400000">
                <a:off x="2145125" y="127250"/>
                <a:ext cx="72600" cy="0"/>
              </a:xfrm>
              <a:prstGeom prst="straightConnector1">
                <a:avLst/>
              </a:prstGeom>
              <a:noFill/>
              <a:ln w="9525" cap="flat" cmpd="sng">
                <a:solidFill>
                  <a:schemeClr val="accent2"/>
                </a:solidFill>
                <a:prstDash val="solid"/>
                <a:round/>
                <a:headEnd type="none" w="med" len="med"/>
                <a:tailEnd type="none" w="med" len="med"/>
              </a:ln>
            </p:spPr>
          </p:cxnSp>
        </p:grpSp>
        <p:grpSp>
          <p:nvGrpSpPr>
            <p:cNvPr id="190" name="Google Shape;190;p6"/>
            <p:cNvGrpSpPr/>
            <p:nvPr/>
          </p:nvGrpSpPr>
          <p:grpSpPr>
            <a:xfrm flipH="1">
              <a:off x="223225" y="1275475"/>
              <a:ext cx="723000" cy="307800"/>
              <a:chOff x="6408575" y="622725"/>
              <a:chExt cx="723000" cy="307800"/>
            </a:xfrm>
          </p:grpSpPr>
          <p:sp>
            <p:nvSpPr>
              <p:cNvPr id="191" name="Google Shape;191;p6"/>
              <p:cNvSpPr/>
              <p:nvPr/>
            </p:nvSpPr>
            <p:spPr>
              <a:xfrm>
                <a:off x="6408575" y="622725"/>
                <a:ext cx="723000" cy="307800"/>
              </a:xfrm>
              <a:custGeom>
                <a:avLst/>
                <a:gdLst/>
                <a:ahLst/>
                <a:cxnLst/>
                <a:rect l="l" t="t" r="r" b="b"/>
                <a:pathLst>
                  <a:path w="28920" h="12312" extrusionOk="0">
                    <a:moveTo>
                      <a:pt x="16421" y="0"/>
                    </a:moveTo>
                    <a:cubicBezTo>
                      <a:pt x="13338" y="0"/>
                      <a:pt x="10767" y="2256"/>
                      <a:pt x="10369" y="5278"/>
                    </a:cubicBezTo>
                    <a:cubicBezTo>
                      <a:pt x="8519" y="5310"/>
                      <a:pt x="7012" y="6766"/>
                      <a:pt x="6906" y="8590"/>
                    </a:cubicBezTo>
                    <a:lnTo>
                      <a:pt x="205" y="8590"/>
                    </a:lnTo>
                    <a:cubicBezTo>
                      <a:pt x="93" y="8590"/>
                      <a:pt x="0" y="8683"/>
                      <a:pt x="0" y="8795"/>
                    </a:cubicBezTo>
                    <a:cubicBezTo>
                      <a:pt x="0" y="8907"/>
                      <a:pt x="93" y="9000"/>
                      <a:pt x="205" y="9000"/>
                    </a:cubicBezTo>
                    <a:lnTo>
                      <a:pt x="7310" y="9000"/>
                    </a:lnTo>
                    <a:lnTo>
                      <a:pt x="7310" y="8795"/>
                    </a:lnTo>
                    <a:cubicBezTo>
                      <a:pt x="7310" y="7081"/>
                      <a:pt x="8712" y="5688"/>
                      <a:pt x="10432" y="5688"/>
                    </a:cubicBezTo>
                    <a:lnTo>
                      <a:pt x="10738" y="5688"/>
                    </a:lnTo>
                    <a:lnTo>
                      <a:pt x="10757" y="5503"/>
                    </a:lnTo>
                    <a:cubicBezTo>
                      <a:pt x="11053" y="2599"/>
                      <a:pt x="13490" y="410"/>
                      <a:pt x="16425" y="410"/>
                    </a:cubicBezTo>
                    <a:cubicBezTo>
                      <a:pt x="19357" y="410"/>
                      <a:pt x="21796" y="2599"/>
                      <a:pt x="22091" y="5503"/>
                    </a:cubicBezTo>
                    <a:lnTo>
                      <a:pt x="22111" y="5688"/>
                    </a:lnTo>
                    <a:lnTo>
                      <a:pt x="25391" y="5688"/>
                    </a:lnTo>
                    <a:cubicBezTo>
                      <a:pt x="27113" y="5688"/>
                      <a:pt x="28514" y="7081"/>
                      <a:pt x="28514" y="8795"/>
                    </a:cubicBezTo>
                    <a:cubicBezTo>
                      <a:pt x="28514" y="10509"/>
                      <a:pt x="27113" y="11904"/>
                      <a:pt x="25391" y="11904"/>
                    </a:cubicBezTo>
                    <a:lnTo>
                      <a:pt x="4882" y="11904"/>
                    </a:lnTo>
                    <a:cubicBezTo>
                      <a:pt x="4768" y="11904"/>
                      <a:pt x="4678" y="11994"/>
                      <a:pt x="4678" y="12107"/>
                    </a:cubicBezTo>
                    <a:cubicBezTo>
                      <a:pt x="4678" y="12221"/>
                      <a:pt x="4768" y="12312"/>
                      <a:pt x="4882" y="12312"/>
                    </a:cubicBezTo>
                    <a:lnTo>
                      <a:pt x="25391" y="12312"/>
                    </a:lnTo>
                    <a:cubicBezTo>
                      <a:pt x="27336" y="12312"/>
                      <a:pt x="28920" y="10738"/>
                      <a:pt x="28920" y="8797"/>
                    </a:cubicBezTo>
                    <a:cubicBezTo>
                      <a:pt x="28920" y="6856"/>
                      <a:pt x="27336" y="5278"/>
                      <a:pt x="25389" y="5278"/>
                    </a:cubicBezTo>
                    <a:lnTo>
                      <a:pt x="22476" y="5278"/>
                    </a:lnTo>
                    <a:cubicBezTo>
                      <a:pt x="22076" y="2256"/>
                      <a:pt x="19505" y="0"/>
                      <a:pt x="164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 name="Google Shape;192;p6"/>
              <p:cNvSpPr/>
              <p:nvPr/>
            </p:nvSpPr>
            <p:spPr>
              <a:xfrm>
                <a:off x="6554375" y="876475"/>
                <a:ext cx="181900" cy="10225"/>
              </a:xfrm>
              <a:custGeom>
                <a:avLst/>
                <a:gdLst/>
                <a:ahLst/>
                <a:cxnLst/>
                <a:rect l="l" t="t" r="r" b="b"/>
                <a:pathLst>
                  <a:path w="7276" h="409" extrusionOk="0">
                    <a:moveTo>
                      <a:pt x="205" y="0"/>
                    </a:moveTo>
                    <a:cubicBezTo>
                      <a:pt x="93" y="0"/>
                      <a:pt x="0" y="91"/>
                      <a:pt x="0" y="203"/>
                    </a:cubicBezTo>
                    <a:cubicBezTo>
                      <a:pt x="0" y="318"/>
                      <a:pt x="93" y="408"/>
                      <a:pt x="205" y="408"/>
                    </a:cubicBezTo>
                    <a:lnTo>
                      <a:pt x="7071" y="408"/>
                    </a:lnTo>
                    <a:cubicBezTo>
                      <a:pt x="7185" y="408"/>
                      <a:pt x="7276" y="318"/>
                      <a:pt x="7276" y="203"/>
                    </a:cubicBezTo>
                    <a:cubicBezTo>
                      <a:pt x="7276" y="91"/>
                      <a:pt x="7185" y="0"/>
                      <a:pt x="70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 name="Google Shape;193;p6"/>
              <p:cNvSpPr/>
              <p:nvPr/>
            </p:nvSpPr>
            <p:spPr>
              <a:xfrm>
                <a:off x="6667350" y="754625"/>
                <a:ext cx="86425" cy="64800"/>
              </a:xfrm>
              <a:custGeom>
                <a:avLst/>
                <a:gdLst/>
                <a:ahLst/>
                <a:cxnLst/>
                <a:rect l="l" t="t" r="r" b="b"/>
                <a:pathLst>
                  <a:path w="3457" h="2592" extrusionOk="0">
                    <a:moveTo>
                      <a:pt x="205" y="0"/>
                    </a:moveTo>
                    <a:cubicBezTo>
                      <a:pt x="91" y="0"/>
                      <a:pt x="0" y="91"/>
                      <a:pt x="0" y="205"/>
                    </a:cubicBezTo>
                    <a:cubicBezTo>
                      <a:pt x="0" y="318"/>
                      <a:pt x="91" y="408"/>
                      <a:pt x="205" y="408"/>
                    </a:cubicBezTo>
                    <a:cubicBezTo>
                      <a:pt x="245" y="408"/>
                      <a:pt x="2637" y="428"/>
                      <a:pt x="3031" y="2426"/>
                    </a:cubicBezTo>
                    <a:cubicBezTo>
                      <a:pt x="3046" y="2524"/>
                      <a:pt x="3133" y="2591"/>
                      <a:pt x="3230" y="2591"/>
                    </a:cubicBezTo>
                    <a:cubicBezTo>
                      <a:pt x="3241" y="2591"/>
                      <a:pt x="3257" y="2591"/>
                      <a:pt x="3273" y="2589"/>
                    </a:cubicBezTo>
                    <a:cubicBezTo>
                      <a:pt x="3385" y="2565"/>
                      <a:pt x="3456" y="2457"/>
                      <a:pt x="3434" y="2347"/>
                    </a:cubicBezTo>
                    <a:cubicBezTo>
                      <a:pt x="2969" y="2"/>
                      <a:pt x="219" y="2"/>
                      <a:pt x="2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 name="Google Shape;194;p6"/>
              <p:cNvSpPr/>
              <p:nvPr/>
            </p:nvSpPr>
            <p:spPr>
              <a:xfrm>
                <a:off x="6960550" y="754650"/>
                <a:ext cx="13425" cy="67775"/>
              </a:xfrm>
              <a:custGeom>
                <a:avLst/>
                <a:gdLst/>
                <a:ahLst/>
                <a:cxnLst/>
                <a:rect l="l" t="t" r="r" b="b"/>
                <a:pathLst>
                  <a:path w="537" h="2711" extrusionOk="0">
                    <a:moveTo>
                      <a:pt x="212" y="1"/>
                    </a:moveTo>
                    <a:cubicBezTo>
                      <a:pt x="207" y="1"/>
                      <a:pt x="202" y="1"/>
                      <a:pt x="198" y="1"/>
                    </a:cubicBezTo>
                    <a:cubicBezTo>
                      <a:pt x="83" y="13"/>
                      <a:pt x="3" y="112"/>
                      <a:pt x="12" y="226"/>
                    </a:cubicBezTo>
                    <a:cubicBezTo>
                      <a:pt x="12" y="238"/>
                      <a:pt x="123" y="1420"/>
                      <a:pt x="12" y="2486"/>
                    </a:cubicBezTo>
                    <a:cubicBezTo>
                      <a:pt x="1" y="2598"/>
                      <a:pt x="81" y="2698"/>
                      <a:pt x="194" y="2710"/>
                    </a:cubicBezTo>
                    <a:lnTo>
                      <a:pt x="217" y="2710"/>
                    </a:lnTo>
                    <a:cubicBezTo>
                      <a:pt x="320" y="2710"/>
                      <a:pt x="408" y="2631"/>
                      <a:pt x="420" y="2529"/>
                    </a:cubicBezTo>
                    <a:cubicBezTo>
                      <a:pt x="536" y="1420"/>
                      <a:pt x="426" y="236"/>
                      <a:pt x="420" y="187"/>
                    </a:cubicBezTo>
                    <a:cubicBezTo>
                      <a:pt x="409" y="78"/>
                      <a:pt x="312" y="1"/>
                      <a:pt x="2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95" name="Google Shape;195;p6"/>
            <p:cNvGrpSpPr/>
            <p:nvPr/>
          </p:nvGrpSpPr>
          <p:grpSpPr>
            <a:xfrm>
              <a:off x="8581800" y="3448975"/>
              <a:ext cx="72600" cy="72600"/>
              <a:chOff x="2145125" y="90950"/>
              <a:chExt cx="72600" cy="72600"/>
            </a:xfrm>
          </p:grpSpPr>
          <p:cxnSp>
            <p:nvCxnSpPr>
              <p:cNvPr id="196" name="Google Shape;196;p6"/>
              <p:cNvCxnSpPr/>
              <p:nvPr/>
            </p:nvCxnSpPr>
            <p:spPr>
              <a:xfrm>
                <a:off x="2145125" y="127250"/>
                <a:ext cx="72600" cy="0"/>
              </a:xfrm>
              <a:prstGeom prst="straightConnector1">
                <a:avLst/>
              </a:prstGeom>
              <a:noFill/>
              <a:ln w="9525" cap="flat" cmpd="sng">
                <a:solidFill>
                  <a:schemeClr val="accent2"/>
                </a:solidFill>
                <a:prstDash val="solid"/>
                <a:round/>
                <a:headEnd type="none" w="med" len="med"/>
                <a:tailEnd type="none" w="med" len="med"/>
              </a:ln>
            </p:spPr>
          </p:cxnSp>
          <p:cxnSp>
            <p:nvCxnSpPr>
              <p:cNvPr id="197" name="Google Shape;197;p6"/>
              <p:cNvCxnSpPr/>
              <p:nvPr/>
            </p:nvCxnSpPr>
            <p:spPr>
              <a:xfrm rot="5400000">
                <a:off x="2145125" y="127250"/>
                <a:ext cx="72600" cy="0"/>
              </a:xfrm>
              <a:prstGeom prst="straightConnector1">
                <a:avLst/>
              </a:prstGeom>
              <a:noFill/>
              <a:ln w="9525" cap="flat" cmpd="sng">
                <a:solidFill>
                  <a:schemeClr val="accent2"/>
                </a:solidFill>
                <a:prstDash val="solid"/>
                <a:round/>
                <a:headEnd type="none" w="med" len="med"/>
                <a:tailEnd type="none" w="med" len="med"/>
              </a:ln>
            </p:spPr>
          </p:cxnSp>
        </p:grpSp>
        <p:grpSp>
          <p:nvGrpSpPr>
            <p:cNvPr id="198" name="Google Shape;198;p6"/>
            <p:cNvGrpSpPr/>
            <p:nvPr/>
          </p:nvGrpSpPr>
          <p:grpSpPr>
            <a:xfrm>
              <a:off x="7625063" y="471913"/>
              <a:ext cx="838400" cy="220775"/>
              <a:chOff x="1095175" y="1018225"/>
              <a:chExt cx="838400" cy="220775"/>
            </a:xfrm>
          </p:grpSpPr>
          <p:sp>
            <p:nvSpPr>
              <p:cNvPr id="199" name="Google Shape;199;p6"/>
              <p:cNvSpPr/>
              <p:nvPr/>
            </p:nvSpPr>
            <p:spPr>
              <a:xfrm>
                <a:off x="1239475" y="1018225"/>
                <a:ext cx="480000" cy="170200"/>
              </a:xfrm>
              <a:custGeom>
                <a:avLst/>
                <a:gdLst/>
                <a:ahLst/>
                <a:cxnLst/>
                <a:rect l="l" t="t" r="r" b="b"/>
                <a:pathLst>
                  <a:path w="19200" h="6808" extrusionOk="0">
                    <a:moveTo>
                      <a:pt x="8874" y="0"/>
                    </a:moveTo>
                    <a:cubicBezTo>
                      <a:pt x="7069" y="0"/>
                      <a:pt x="5458" y="1184"/>
                      <a:pt x="4914" y="2898"/>
                    </a:cubicBezTo>
                    <a:cubicBezTo>
                      <a:pt x="4585" y="2810"/>
                      <a:pt x="4246" y="2766"/>
                      <a:pt x="3907" y="2766"/>
                    </a:cubicBezTo>
                    <a:cubicBezTo>
                      <a:pt x="1752" y="2766"/>
                      <a:pt x="0" y="4520"/>
                      <a:pt x="0" y="6671"/>
                    </a:cubicBezTo>
                    <a:cubicBezTo>
                      <a:pt x="0" y="6746"/>
                      <a:pt x="60" y="6807"/>
                      <a:pt x="134" y="6807"/>
                    </a:cubicBezTo>
                    <a:cubicBezTo>
                      <a:pt x="207" y="6807"/>
                      <a:pt x="266" y="6748"/>
                      <a:pt x="266" y="6675"/>
                    </a:cubicBezTo>
                    <a:cubicBezTo>
                      <a:pt x="266" y="4668"/>
                      <a:pt x="1900" y="3034"/>
                      <a:pt x="3907" y="3034"/>
                    </a:cubicBezTo>
                    <a:cubicBezTo>
                      <a:pt x="4264" y="3034"/>
                      <a:pt x="4620" y="3090"/>
                      <a:pt x="4965" y="3192"/>
                    </a:cubicBezTo>
                    <a:lnTo>
                      <a:pt x="5097" y="3231"/>
                    </a:lnTo>
                    <a:lnTo>
                      <a:pt x="5133" y="3101"/>
                    </a:lnTo>
                    <a:cubicBezTo>
                      <a:pt x="5604" y="1435"/>
                      <a:pt x="7142" y="270"/>
                      <a:pt x="8874" y="270"/>
                    </a:cubicBezTo>
                    <a:cubicBezTo>
                      <a:pt x="10576" y="270"/>
                      <a:pt x="12066" y="1358"/>
                      <a:pt x="12580" y="2981"/>
                    </a:cubicBezTo>
                    <a:lnTo>
                      <a:pt x="12615" y="3086"/>
                    </a:lnTo>
                    <a:lnTo>
                      <a:pt x="12725" y="3072"/>
                    </a:lnTo>
                    <a:cubicBezTo>
                      <a:pt x="12911" y="3048"/>
                      <a:pt x="13066" y="3034"/>
                      <a:pt x="13210" y="3034"/>
                    </a:cubicBezTo>
                    <a:cubicBezTo>
                      <a:pt x="15218" y="3034"/>
                      <a:pt x="16851" y="4668"/>
                      <a:pt x="16851" y="6675"/>
                    </a:cubicBezTo>
                    <a:lnTo>
                      <a:pt x="16851" y="6807"/>
                    </a:lnTo>
                    <a:lnTo>
                      <a:pt x="19067" y="6807"/>
                    </a:lnTo>
                    <a:cubicBezTo>
                      <a:pt x="19140" y="6807"/>
                      <a:pt x="19199" y="6748"/>
                      <a:pt x="19199" y="6675"/>
                    </a:cubicBezTo>
                    <a:cubicBezTo>
                      <a:pt x="19199" y="6600"/>
                      <a:pt x="19140" y="6541"/>
                      <a:pt x="19067" y="6541"/>
                    </a:cubicBezTo>
                    <a:lnTo>
                      <a:pt x="17117" y="6541"/>
                    </a:lnTo>
                    <a:cubicBezTo>
                      <a:pt x="17046" y="4449"/>
                      <a:pt x="15322" y="2768"/>
                      <a:pt x="13214" y="2768"/>
                    </a:cubicBezTo>
                    <a:cubicBezTo>
                      <a:pt x="13086" y="2768"/>
                      <a:pt x="12952" y="2776"/>
                      <a:pt x="12802" y="2794"/>
                    </a:cubicBezTo>
                    <a:cubicBezTo>
                      <a:pt x="12221" y="1119"/>
                      <a:pt x="10657" y="0"/>
                      <a:pt x="88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 name="Google Shape;200;p6"/>
              <p:cNvSpPr/>
              <p:nvPr/>
            </p:nvSpPr>
            <p:spPr>
              <a:xfrm>
                <a:off x="1545000" y="1230950"/>
                <a:ext cx="208400" cy="8050"/>
              </a:xfrm>
              <a:custGeom>
                <a:avLst/>
                <a:gdLst/>
                <a:ahLst/>
                <a:cxnLst/>
                <a:rect l="l" t="t" r="r" b="b"/>
                <a:pathLst>
                  <a:path w="8336" h="322" extrusionOk="0">
                    <a:moveTo>
                      <a:pt x="160" y="0"/>
                    </a:moveTo>
                    <a:cubicBezTo>
                      <a:pt x="71" y="0"/>
                      <a:pt x="0" y="71"/>
                      <a:pt x="0" y="160"/>
                    </a:cubicBezTo>
                    <a:cubicBezTo>
                      <a:pt x="0" y="249"/>
                      <a:pt x="71" y="322"/>
                      <a:pt x="160" y="322"/>
                    </a:cubicBezTo>
                    <a:lnTo>
                      <a:pt x="8176" y="322"/>
                    </a:lnTo>
                    <a:cubicBezTo>
                      <a:pt x="8265" y="322"/>
                      <a:pt x="8336" y="249"/>
                      <a:pt x="8336" y="160"/>
                    </a:cubicBezTo>
                    <a:cubicBezTo>
                      <a:pt x="8336" y="71"/>
                      <a:pt x="8265" y="0"/>
                      <a:pt x="8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 name="Google Shape;201;p6"/>
              <p:cNvSpPr/>
              <p:nvPr/>
            </p:nvSpPr>
            <p:spPr>
              <a:xfrm>
                <a:off x="1103975" y="1189625"/>
                <a:ext cx="121450" cy="8050"/>
              </a:xfrm>
              <a:custGeom>
                <a:avLst/>
                <a:gdLst/>
                <a:ahLst/>
                <a:cxnLst/>
                <a:rect l="l" t="t" r="r" b="b"/>
                <a:pathLst>
                  <a:path w="4858" h="322" extrusionOk="0">
                    <a:moveTo>
                      <a:pt x="95" y="0"/>
                    </a:moveTo>
                    <a:cubicBezTo>
                      <a:pt x="42" y="0"/>
                      <a:pt x="1" y="73"/>
                      <a:pt x="1" y="162"/>
                    </a:cubicBezTo>
                    <a:cubicBezTo>
                      <a:pt x="1" y="251"/>
                      <a:pt x="42" y="322"/>
                      <a:pt x="95" y="322"/>
                    </a:cubicBezTo>
                    <a:lnTo>
                      <a:pt x="4764" y="322"/>
                    </a:lnTo>
                    <a:cubicBezTo>
                      <a:pt x="4816" y="322"/>
                      <a:pt x="4855" y="251"/>
                      <a:pt x="4857" y="162"/>
                    </a:cubicBezTo>
                    <a:cubicBezTo>
                      <a:pt x="4857" y="73"/>
                      <a:pt x="4816" y="0"/>
                      <a:pt x="47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 name="Google Shape;202;p6"/>
              <p:cNvSpPr/>
              <p:nvPr/>
            </p:nvSpPr>
            <p:spPr>
              <a:xfrm>
                <a:off x="1095175" y="1230950"/>
                <a:ext cx="333150" cy="8050"/>
              </a:xfrm>
              <a:custGeom>
                <a:avLst/>
                <a:gdLst/>
                <a:ahLst/>
                <a:cxnLst/>
                <a:rect l="l" t="t" r="r" b="b"/>
                <a:pathLst>
                  <a:path w="13326" h="322" extrusionOk="0">
                    <a:moveTo>
                      <a:pt x="162" y="0"/>
                    </a:moveTo>
                    <a:cubicBezTo>
                      <a:pt x="73" y="0"/>
                      <a:pt x="0" y="71"/>
                      <a:pt x="0" y="160"/>
                    </a:cubicBezTo>
                    <a:cubicBezTo>
                      <a:pt x="0" y="249"/>
                      <a:pt x="73" y="322"/>
                      <a:pt x="162" y="322"/>
                    </a:cubicBezTo>
                    <a:lnTo>
                      <a:pt x="13166" y="322"/>
                    </a:lnTo>
                    <a:cubicBezTo>
                      <a:pt x="13253" y="322"/>
                      <a:pt x="13324" y="249"/>
                      <a:pt x="13326" y="160"/>
                    </a:cubicBezTo>
                    <a:cubicBezTo>
                      <a:pt x="13326" y="71"/>
                      <a:pt x="13255" y="0"/>
                      <a:pt x="131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 name="Google Shape;203;p6"/>
              <p:cNvSpPr/>
              <p:nvPr/>
            </p:nvSpPr>
            <p:spPr>
              <a:xfrm>
                <a:off x="1367675" y="1180425"/>
                <a:ext cx="146850" cy="8000"/>
              </a:xfrm>
              <a:custGeom>
                <a:avLst/>
                <a:gdLst/>
                <a:ahLst/>
                <a:cxnLst/>
                <a:rect l="l" t="t" r="r" b="b"/>
                <a:pathLst>
                  <a:path w="5874" h="320" extrusionOk="0">
                    <a:moveTo>
                      <a:pt x="160" y="0"/>
                    </a:moveTo>
                    <a:cubicBezTo>
                      <a:pt x="72" y="0"/>
                      <a:pt x="1" y="71"/>
                      <a:pt x="1" y="160"/>
                    </a:cubicBezTo>
                    <a:cubicBezTo>
                      <a:pt x="1" y="248"/>
                      <a:pt x="72" y="319"/>
                      <a:pt x="160" y="319"/>
                    </a:cubicBezTo>
                    <a:lnTo>
                      <a:pt x="5714" y="319"/>
                    </a:lnTo>
                    <a:cubicBezTo>
                      <a:pt x="5803" y="319"/>
                      <a:pt x="5874" y="248"/>
                      <a:pt x="5874" y="160"/>
                    </a:cubicBezTo>
                    <a:cubicBezTo>
                      <a:pt x="5874" y="71"/>
                      <a:pt x="5803" y="0"/>
                      <a:pt x="57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 name="Google Shape;204;p6"/>
              <p:cNvSpPr/>
              <p:nvPr/>
            </p:nvSpPr>
            <p:spPr>
              <a:xfrm>
                <a:off x="1786675" y="1184100"/>
                <a:ext cx="146900" cy="8000"/>
              </a:xfrm>
              <a:custGeom>
                <a:avLst/>
                <a:gdLst/>
                <a:ahLst/>
                <a:cxnLst/>
                <a:rect l="l" t="t" r="r" b="b"/>
                <a:pathLst>
                  <a:path w="5876" h="320" extrusionOk="0">
                    <a:moveTo>
                      <a:pt x="162" y="1"/>
                    </a:moveTo>
                    <a:cubicBezTo>
                      <a:pt x="73" y="1"/>
                      <a:pt x="1" y="72"/>
                      <a:pt x="1" y="160"/>
                    </a:cubicBezTo>
                    <a:cubicBezTo>
                      <a:pt x="1" y="249"/>
                      <a:pt x="73" y="320"/>
                      <a:pt x="162" y="320"/>
                    </a:cubicBezTo>
                    <a:lnTo>
                      <a:pt x="5714" y="320"/>
                    </a:lnTo>
                    <a:cubicBezTo>
                      <a:pt x="5801" y="320"/>
                      <a:pt x="5871" y="251"/>
                      <a:pt x="5875" y="160"/>
                    </a:cubicBezTo>
                    <a:cubicBezTo>
                      <a:pt x="5875" y="72"/>
                      <a:pt x="5803" y="1"/>
                      <a:pt x="57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05" name="Google Shape;205;p6"/>
            <p:cNvSpPr/>
            <p:nvPr/>
          </p:nvSpPr>
          <p:spPr>
            <a:xfrm>
              <a:off x="8713888" y="387313"/>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 name="Google Shape;206;p6"/>
            <p:cNvSpPr/>
            <p:nvPr/>
          </p:nvSpPr>
          <p:spPr>
            <a:xfrm>
              <a:off x="397800" y="4674675"/>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07" name="Google Shape;207;p6"/>
            <p:cNvGrpSpPr/>
            <p:nvPr/>
          </p:nvGrpSpPr>
          <p:grpSpPr>
            <a:xfrm>
              <a:off x="647388" y="4907350"/>
              <a:ext cx="72600" cy="72600"/>
              <a:chOff x="2145125" y="90950"/>
              <a:chExt cx="72600" cy="72600"/>
            </a:xfrm>
          </p:grpSpPr>
          <p:cxnSp>
            <p:nvCxnSpPr>
              <p:cNvPr id="208" name="Google Shape;208;p6"/>
              <p:cNvCxnSpPr/>
              <p:nvPr/>
            </p:nvCxnSpPr>
            <p:spPr>
              <a:xfrm>
                <a:off x="2145125" y="127250"/>
                <a:ext cx="72600" cy="0"/>
              </a:xfrm>
              <a:prstGeom prst="straightConnector1">
                <a:avLst/>
              </a:prstGeom>
              <a:noFill/>
              <a:ln w="9525" cap="flat" cmpd="sng">
                <a:solidFill>
                  <a:schemeClr val="accent2"/>
                </a:solidFill>
                <a:prstDash val="solid"/>
                <a:round/>
                <a:headEnd type="none" w="med" len="med"/>
                <a:tailEnd type="none" w="med" len="med"/>
              </a:ln>
            </p:spPr>
          </p:cxnSp>
          <p:cxnSp>
            <p:nvCxnSpPr>
              <p:cNvPr id="209" name="Google Shape;209;p6"/>
              <p:cNvCxnSpPr/>
              <p:nvPr/>
            </p:nvCxnSpPr>
            <p:spPr>
              <a:xfrm rot="5400000">
                <a:off x="2145125" y="127250"/>
                <a:ext cx="72600" cy="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41"/>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38"/>
        <p:cNvGrpSpPr/>
        <p:nvPr/>
      </p:nvGrpSpPr>
      <p:grpSpPr>
        <a:xfrm>
          <a:off x="0" y="0"/>
          <a:ext cx="0" cy="0"/>
          <a:chOff x="0" y="0"/>
          <a:chExt cx="0" cy="0"/>
        </a:xfrm>
      </p:grpSpPr>
      <p:sp>
        <p:nvSpPr>
          <p:cNvPr id="439" name="Google Shape;439;p16"/>
          <p:cNvSpPr txBox="1">
            <a:spLocks noGrp="1"/>
          </p:cNvSpPr>
          <p:nvPr>
            <p:ph type="title"/>
          </p:nvPr>
        </p:nvSpPr>
        <p:spPr>
          <a:xfrm>
            <a:off x="720000" y="1196000"/>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1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40" name="Google Shape;440;p16"/>
          <p:cNvSpPr txBox="1">
            <a:spLocks noGrp="1"/>
          </p:cNvSpPr>
          <p:nvPr>
            <p:ph type="title" idx="2" hasCustomPrompt="1"/>
          </p:nvPr>
        </p:nvSpPr>
        <p:spPr>
          <a:xfrm>
            <a:off x="956033" y="540000"/>
            <a:ext cx="1275300" cy="59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41" name="Google Shape;441;p16"/>
          <p:cNvSpPr txBox="1">
            <a:spLocks noGrp="1"/>
          </p:cNvSpPr>
          <p:nvPr>
            <p:ph type="subTitle" idx="1"/>
          </p:nvPr>
        </p:nvSpPr>
        <p:spPr>
          <a:xfrm>
            <a:off x="720000" y="17197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442" name="Google Shape;442;p16"/>
          <p:cNvSpPr txBox="1">
            <a:spLocks noGrp="1"/>
          </p:cNvSpPr>
          <p:nvPr>
            <p:ph type="title" idx="3"/>
          </p:nvPr>
        </p:nvSpPr>
        <p:spPr>
          <a:xfrm>
            <a:off x="3403800" y="1196000"/>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1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43" name="Google Shape;443;p16"/>
          <p:cNvSpPr txBox="1">
            <a:spLocks noGrp="1"/>
          </p:cNvSpPr>
          <p:nvPr>
            <p:ph type="title" idx="4" hasCustomPrompt="1"/>
          </p:nvPr>
        </p:nvSpPr>
        <p:spPr>
          <a:xfrm>
            <a:off x="3639833" y="540000"/>
            <a:ext cx="1275300" cy="59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44" name="Google Shape;444;p16"/>
          <p:cNvSpPr txBox="1">
            <a:spLocks noGrp="1"/>
          </p:cNvSpPr>
          <p:nvPr>
            <p:ph type="subTitle" idx="5"/>
          </p:nvPr>
        </p:nvSpPr>
        <p:spPr>
          <a:xfrm>
            <a:off x="3403800" y="17197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445" name="Google Shape;445;p16"/>
          <p:cNvSpPr txBox="1">
            <a:spLocks noGrp="1"/>
          </p:cNvSpPr>
          <p:nvPr>
            <p:ph type="title" idx="6"/>
          </p:nvPr>
        </p:nvSpPr>
        <p:spPr>
          <a:xfrm>
            <a:off x="720000" y="3595000"/>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1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46" name="Google Shape;446;p16"/>
          <p:cNvSpPr txBox="1">
            <a:spLocks noGrp="1"/>
          </p:cNvSpPr>
          <p:nvPr>
            <p:ph type="title" idx="7" hasCustomPrompt="1"/>
          </p:nvPr>
        </p:nvSpPr>
        <p:spPr>
          <a:xfrm>
            <a:off x="956033" y="2939000"/>
            <a:ext cx="1275300" cy="59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47" name="Google Shape;447;p16"/>
          <p:cNvSpPr txBox="1">
            <a:spLocks noGrp="1"/>
          </p:cNvSpPr>
          <p:nvPr>
            <p:ph type="subTitle" idx="8"/>
          </p:nvPr>
        </p:nvSpPr>
        <p:spPr>
          <a:xfrm>
            <a:off x="720000" y="41187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448" name="Google Shape;448;p16"/>
          <p:cNvSpPr txBox="1">
            <a:spLocks noGrp="1"/>
          </p:cNvSpPr>
          <p:nvPr>
            <p:ph type="title" idx="9"/>
          </p:nvPr>
        </p:nvSpPr>
        <p:spPr>
          <a:xfrm>
            <a:off x="3403800" y="3595000"/>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1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49" name="Google Shape;449;p16"/>
          <p:cNvSpPr txBox="1">
            <a:spLocks noGrp="1"/>
          </p:cNvSpPr>
          <p:nvPr>
            <p:ph type="title" idx="13" hasCustomPrompt="1"/>
          </p:nvPr>
        </p:nvSpPr>
        <p:spPr>
          <a:xfrm>
            <a:off x="3639833" y="2939000"/>
            <a:ext cx="1275300" cy="59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0" name="Google Shape;450;p16"/>
          <p:cNvSpPr txBox="1">
            <a:spLocks noGrp="1"/>
          </p:cNvSpPr>
          <p:nvPr>
            <p:ph type="subTitle" idx="14"/>
          </p:nvPr>
        </p:nvSpPr>
        <p:spPr>
          <a:xfrm>
            <a:off x="3403800" y="41187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grpSp>
        <p:nvGrpSpPr>
          <p:cNvPr id="451" name="Google Shape;451;p16"/>
          <p:cNvGrpSpPr/>
          <p:nvPr/>
        </p:nvGrpSpPr>
        <p:grpSpPr>
          <a:xfrm>
            <a:off x="292975" y="386100"/>
            <a:ext cx="8619975" cy="4469025"/>
            <a:chOff x="292975" y="386100"/>
            <a:chExt cx="8619975" cy="4469025"/>
          </a:xfrm>
        </p:grpSpPr>
        <p:grpSp>
          <p:nvGrpSpPr>
            <p:cNvPr id="452" name="Google Shape;452;p16"/>
            <p:cNvGrpSpPr/>
            <p:nvPr/>
          </p:nvGrpSpPr>
          <p:grpSpPr>
            <a:xfrm>
              <a:off x="8466500" y="3139550"/>
              <a:ext cx="446450" cy="192300"/>
              <a:chOff x="6451225" y="1150425"/>
              <a:chExt cx="446450" cy="192300"/>
            </a:xfrm>
          </p:grpSpPr>
          <p:sp>
            <p:nvSpPr>
              <p:cNvPr id="453" name="Google Shape;453;p16"/>
              <p:cNvSpPr/>
              <p:nvPr/>
            </p:nvSpPr>
            <p:spPr>
              <a:xfrm>
                <a:off x="6451225" y="1150425"/>
                <a:ext cx="446450" cy="192300"/>
              </a:xfrm>
              <a:custGeom>
                <a:avLst/>
                <a:gdLst/>
                <a:ahLst/>
                <a:cxnLst/>
                <a:rect l="l" t="t" r="r" b="b"/>
                <a:pathLst>
                  <a:path w="17858" h="7692" extrusionOk="0">
                    <a:moveTo>
                      <a:pt x="10131" y="0"/>
                    </a:moveTo>
                    <a:cubicBezTo>
                      <a:pt x="8226" y="0"/>
                      <a:pt x="6636" y="1377"/>
                      <a:pt x="6358" y="3231"/>
                    </a:cubicBezTo>
                    <a:cubicBezTo>
                      <a:pt x="5239" y="3282"/>
                      <a:pt x="4333" y="4155"/>
                      <a:pt x="4232" y="5257"/>
                    </a:cubicBezTo>
                    <a:lnTo>
                      <a:pt x="206" y="5257"/>
                    </a:lnTo>
                    <a:cubicBezTo>
                      <a:pt x="93" y="5257"/>
                      <a:pt x="1" y="5347"/>
                      <a:pt x="1" y="5459"/>
                    </a:cubicBezTo>
                    <a:cubicBezTo>
                      <a:pt x="1" y="5574"/>
                      <a:pt x="93" y="5664"/>
                      <a:pt x="206" y="5664"/>
                    </a:cubicBezTo>
                    <a:lnTo>
                      <a:pt x="4634" y="5664"/>
                    </a:lnTo>
                    <a:lnTo>
                      <a:pt x="4634" y="5459"/>
                    </a:lnTo>
                    <a:cubicBezTo>
                      <a:pt x="4634" y="4455"/>
                      <a:pt x="5456" y="3637"/>
                      <a:pt x="6467" y="3637"/>
                    </a:cubicBezTo>
                    <a:lnTo>
                      <a:pt x="6725" y="3637"/>
                    </a:lnTo>
                    <a:lnTo>
                      <a:pt x="6742" y="3454"/>
                    </a:lnTo>
                    <a:cubicBezTo>
                      <a:pt x="6920" y="1716"/>
                      <a:pt x="8374" y="406"/>
                      <a:pt x="10131" y="406"/>
                    </a:cubicBezTo>
                    <a:cubicBezTo>
                      <a:pt x="11884" y="406"/>
                      <a:pt x="13342" y="1716"/>
                      <a:pt x="13520" y="3454"/>
                    </a:cubicBezTo>
                    <a:lnTo>
                      <a:pt x="13537" y="3637"/>
                    </a:lnTo>
                    <a:lnTo>
                      <a:pt x="15616" y="3637"/>
                    </a:lnTo>
                    <a:cubicBezTo>
                      <a:pt x="16624" y="3637"/>
                      <a:pt x="17448" y="4455"/>
                      <a:pt x="17448" y="5459"/>
                    </a:cubicBezTo>
                    <a:cubicBezTo>
                      <a:pt x="17448" y="6464"/>
                      <a:pt x="16624" y="7282"/>
                      <a:pt x="15616" y="7282"/>
                    </a:cubicBezTo>
                    <a:lnTo>
                      <a:pt x="3062" y="7282"/>
                    </a:lnTo>
                    <a:cubicBezTo>
                      <a:pt x="2950" y="7282"/>
                      <a:pt x="2857" y="7374"/>
                      <a:pt x="2857" y="7487"/>
                    </a:cubicBezTo>
                    <a:cubicBezTo>
                      <a:pt x="2857" y="7601"/>
                      <a:pt x="2950" y="7692"/>
                      <a:pt x="3062" y="7692"/>
                    </a:cubicBezTo>
                    <a:lnTo>
                      <a:pt x="15616" y="7692"/>
                    </a:lnTo>
                    <a:cubicBezTo>
                      <a:pt x="16849" y="7692"/>
                      <a:pt x="17854" y="6689"/>
                      <a:pt x="17858" y="5463"/>
                    </a:cubicBezTo>
                    <a:cubicBezTo>
                      <a:pt x="17858" y="4232"/>
                      <a:pt x="16853" y="3229"/>
                      <a:pt x="15618" y="3229"/>
                    </a:cubicBezTo>
                    <a:lnTo>
                      <a:pt x="13904" y="3229"/>
                    </a:lnTo>
                    <a:cubicBezTo>
                      <a:pt x="13624" y="1377"/>
                      <a:pt x="12034" y="0"/>
                      <a:pt x="101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 name="Google Shape;454;p16"/>
              <p:cNvSpPr/>
              <p:nvPr/>
            </p:nvSpPr>
            <p:spPr>
              <a:xfrm>
                <a:off x="6540325" y="1305575"/>
                <a:ext cx="115275" cy="10250"/>
              </a:xfrm>
              <a:custGeom>
                <a:avLst/>
                <a:gdLst/>
                <a:ahLst/>
                <a:cxnLst/>
                <a:rect l="l" t="t" r="r" b="b"/>
                <a:pathLst>
                  <a:path w="4611" h="410" extrusionOk="0">
                    <a:moveTo>
                      <a:pt x="205" y="0"/>
                    </a:moveTo>
                    <a:cubicBezTo>
                      <a:pt x="93" y="0"/>
                      <a:pt x="1" y="91"/>
                      <a:pt x="1" y="205"/>
                    </a:cubicBezTo>
                    <a:cubicBezTo>
                      <a:pt x="1" y="317"/>
                      <a:pt x="91" y="410"/>
                      <a:pt x="205" y="410"/>
                    </a:cubicBezTo>
                    <a:lnTo>
                      <a:pt x="4408" y="410"/>
                    </a:lnTo>
                    <a:cubicBezTo>
                      <a:pt x="4520" y="410"/>
                      <a:pt x="4611" y="317"/>
                      <a:pt x="4611" y="205"/>
                    </a:cubicBezTo>
                    <a:cubicBezTo>
                      <a:pt x="4611" y="91"/>
                      <a:pt x="4520" y="0"/>
                      <a:pt x="44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 name="Google Shape;455;p16"/>
              <p:cNvSpPr/>
              <p:nvPr/>
            </p:nvSpPr>
            <p:spPr>
              <a:xfrm>
                <a:off x="6609475" y="1231100"/>
                <a:ext cx="57050" cy="43600"/>
              </a:xfrm>
              <a:custGeom>
                <a:avLst/>
                <a:gdLst/>
                <a:ahLst/>
                <a:cxnLst/>
                <a:rect l="l" t="t" r="r" b="b"/>
                <a:pathLst>
                  <a:path w="2282" h="1744" extrusionOk="0">
                    <a:moveTo>
                      <a:pt x="213" y="0"/>
                    </a:moveTo>
                    <a:cubicBezTo>
                      <a:pt x="79" y="4"/>
                      <a:pt x="1" y="89"/>
                      <a:pt x="1" y="203"/>
                    </a:cubicBezTo>
                    <a:cubicBezTo>
                      <a:pt x="1" y="317"/>
                      <a:pt x="91" y="408"/>
                      <a:pt x="206" y="408"/>
                    </a:cubicBezTo>
                    <a:cubicBezTo>
                      <a:pt x="227" y="408"/>
                      <a:pt x="1626" y="418"/>
                      <a:pt x="1854" y="1578"/>
                    </a:cubicBezTo>
                    <a:cubicBezTo>
                      <a:pt x="1872" y="1677"/>
                      <a:pt x="1959" y="1744"/>
                      <a:pt x="2055" y="1744"/>
                    </a:cubicBezTo>
                    <a:cubicBezTo>
                      <a:pt x="2069" y="1744"/>
                      <a:pt x="2081" y="1740"/>
                      <a:pt x="2099" y="1740"/>
                    </a:cubicBezTo>
                    <a:cubicBezTo>
                      <a:pt x="2209" y="1718"/>
                      <a:pt x="2282" y="1610"/>
                      <a:pt x="2258" y="1500"/>
                    </a:cubicBezTo>
                    <a:cubicBezTo>
                      <a:pt x="2026" y="312"/>
                      <a:pt x="824" y="0"/>
                      <a:pt x="2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 name="Google Shape;456;p16"/>
              <p:cNvSpPr/>
              <p:nvPr/>
            </p:nvSpPr>
            <p:spPr>
              <a:xfrm>
                <a:off x="6788800" y="1231125"/>
                <a:ext cx="12350" cy="45400"/>
              </a:xfrm>
              <a:custGeom>
                <a:avLst/>
                <a:gdLst/>
                <a:ahLst/>
                <a:cxnLst/>
                <a:rect l="l" t="t" r="r" b="b"/>
                <a:pathLst>
                  <a:path w="494" h="1816" extrusionOk="0">
                    <a:moveTo>
                      <a:pt x="210" y="1"/>
                    </a:moveTo>
                    <a:cubicBezTo>
                      <a:pt x="206" y="1"/>
                      <a:pt x="202" y="1"/>
                      <a:pt x="198" y="1"/>
                    </a:cubicBezTo>
                    <a:cubicBezTo>
                      <a:pt x="86" y="13"/>
                      <a:pt x="5" y="112"/>
                      <a:pt x="15" y="226"/>
                    </a:cubicBezTo>
                    <a:cubicBezTo>
                      <a:pt x="15" y="232"/>
                      <a:pt x="80" y="947"/>
                      <a:pt x="15" y="1591"/>
                    </a:cubicBezTo>
                    <a:cubicBezTo>
                      <a:pt x="1" y="1703"/>
                      <a:pt x="84" y="1804"/>
                      <a:pt x="196" y="1816"/>
                    </a:cubicBezTo>
                    <a:lnTo>
                      <a:pt x="218" y="1816"/>
                    </a:lnTo>
                    <a:cubicBezTo>
                      <a:pt x="320" y="1816"/>
                      <a:pt x="411" y="1737"/>
                      <a:pt x="422" y="1634"/>
                    </a:cubicBezTo>
                    <a:cubicBezTo>
                      <a:pt x="493" y="949"/>
                      <a:pt x="424" y="216"/>
                      <a:pt x="422" y="186"/>
                    </a:cubicBezTo>
                    <a:cubicBezTo>
                      <a:pt x="411" y="76"/>
                      <a:pt x="319" y="1"/>
                      <a:pt x="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57" name="Google Shape;457;p16"/>
            <p:cNvGrpSpPr/>
            <p:nvPr/>
          </p:nvGrpSpPr>
          <p:grpSpPr>
            <a:xfrm>
              <a:off x="6437300" y="1614825"/>
              <a:ext cx="441575" cy="214075"/>
              <a:chOff x="6437300" y="1614825"/>
              <a:chExt cx="441575" cy="214075"/>
            </a:xfrm>
          </p:grpSpPr>
          <p:sp>
            <p:nvSpPr>
              <p:cNvPr id="458" name="Google Shape;458;p16"/>
              <p:cNvSpPr/>
              <p:nvPr/>
            </p:nvSpPr>
            <p:spPr>
              <a:xfrm>
                <a:off x="6517275" y="1818625"/>
                <a:ext cx="361450" cy="10275"/>
              </a:xfrm>
              <a:custGeom>
                <a:avLst/>
                <a:gdLst/>
                <a:ahLst/>
                <a:cxnLst/>
                <a:rect l="l" t="t" r="r" b="b"/>
                <a:pathLst>
                  <a:path w="14458" h="411" extrusionOk="0">
                    <a:moveTo>
                      <a:pt x="203" y="1"/>
                    </a:moveTo>
                    <a:cubicBezTo>
                      <a:pt x="91" y="1"/>
                      <a:pt x="1" y="93"/>
                      <a:pt x="1" y="206"/>
                    </a:cubicBezTo>
                    <a:cubicBezTo>
                      <a:pt x="1" y="320"/>
                      <a:pt x="91" y="411"/>
                      <a:pt x="203" y="411"/>
                    </a:cubicBezTo>
                    <a:lnTo>
                      <a:pt x="14254" y="411"/>
                    </a:lnTo>
                    <a:cubicBezTo>
                      <a:pt x="14367" y="411"/>
                      <a:pt x="14457" y="320"/>
                      <a:pt x="14457" y="206"/>
                    </a:cubicBezTo>
                    <a:cubicBezTo>
                      <a:pt x="14457" y="93"/>
                      <a:pt x="14367" y="1"/>
                      <a:pt x="142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 name="Google Shape;459;p16"/>
              <p:cNvSpPr/>
              <p:nvPr/>
            </p:nvSpPr>
            <p:spPr>
              <a:xfrm>
                <a:off x="6437300" y="1614825"/>
                <a:ext cx="441575" cy="157375"/>
              </a:xfrm>
              <a:custGeom>
                <a:avLst/>
                <a:gdLst/>
                <a:ahLst/>
                <a:cxnLst/>
                <a:rect l="l" t="t" r="r" b="b"/>
                <a:pathLst>
                  <a:path w="17663" h="6295" extrusionOk="0">
                    <a:moveTo>
                      <a:pt x="11316" y="0"/>
                    </a:moveTo>
                    <a:cubicBezTo>
                      <a:pt x="9187" y="0"/>
                      <a:pt x="7412" y="1545"/>
                      <a:pt x="7112" y="3618"/>
                    </a:cubicBezTo>
                    <a:cubicBezTo>
                      <a:pt x="5855" y="3667"/>
                      <a:pt x="4837" y="4650"/>
                      <a:pt x="4736" y="5885"/>
                    </a:cubicBezTo>
                    <a:lnTo>
                      <a:pt x="205" y="5885"/>
                    </a:lnTo>
                    <a:cubicBezTo>
                      <a:pt x="91" y="5885"/>
                      <a:pt x="0" y="5978"/>
                      <a:pt x="0" y="6090"/>
                    </a:cubicBezTo>
                    <a:cubicBezTo>
                      <a:pt x="0" y="6204"/>
                      <a:pt x="91" y="6295"/>
                      <a:pt x="205" y="6295"/>
                    </a:cubicBezTo>
                    <a:lnTo>
                      <a:pt x="5140" y="6295"/>
                    </a:lnTo>
                    <a:lnTo>
                      <a:pt x="5140" y="6090"/>
                    </a:lnTo>
                    <a:cubicBezTo>
                      <a:pt x="5140" y="4949"/>
                      <a:pt x="6070" y="4023"/>
                      <a:pt x="7213" y="4023"/>
                    </a:cubicBezTo>
                    <a:lnTo>
                      <a:pt x="7479" y="4023"/>
                    </a:lnTo>
                    <a:lnTo>
                      <a:pt x="7498" y="3840"/>
                    </a:lnTo>
                    <a:cubicBezTo>
                      <a:pt x="7697" y="1884"/>
                      <a:pt x="9340" y="408"/>
                      <a:pt x="11318" y="408"/>
                    </a:cubicBezTo>
                    <a:cubicBezTo>
                      <a:pt x="13296" y="408"/>
                      <a:pt x="14936" y="1884"/>
                      <a:pt x="15135" y="3840"/>
                    </a:cubicBezTo>
                    <a:lnTo>
                      <a:pt x="15152" y="4023"/>
                    </a:lnTo>
                    <a:lnTo>
                      <a:pt x="17457" y="4023"/>
                    </a:lnTo>
                    <a:cubicBezTo>
                      <a:pt x="17572" y="4023"/>
                      <a:pt x="17662" y="3933"/>
                      <a:pt x="17662" y="3821"/>
                    </a:cubicBezTo>
                    <a:cubicBezTo>
                      <a:pt x="17662" y="3706"/>
                      <a:pt x="17572" y="3616"/>
                      <a:pt x="17457" y="3616"/>
                    </a:cubicBezTo>
                    <a:lnTo>
                      <a:pt x="15519" y="3616"/>
                    </a:lnTo>
                    <a:cubicBezTo>
                      <a:pt x="15217" y="1541"/>
                      <a:pt x="13440" y="0"/>
                      <a:pt x="113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 name="Google Shape;460;p16"/>
              <p:cNvSpPr/>
              <p:nvPr/>
            </p:nvSpPr>
            <p:spPr>
              <a:xfrm>
                <a:off x="6537075" y="1788600"/>
                <a:ext cx="127825" cy="10250"/>
              </a:xfrm>
              <a:custGeom>
                <a:avLst/>
                <a:gdLst/>
                <a:ahLst/>
                <a:cxnLst/>
                <a:rect l="l" t="t" r="r" b="b"/>
                <a:pathLst>
                  <a:path w="5113" h="410" extrusionOk="0">
                    <a:moveTo>
                      <a:pt x="205" y="0"/>
                    </a:moveTo>
                    <a:cubicBezTo>
                      <a:pt x="91" y="0"/>
                      <a:pt x="1" y="93"/>
                      <a:pt x="1" y="205"/>
                    </a:cubicBezTo>
                    <a:cubicBezTo>
                      <a:pt x="1" y="319"/>
                      <a:pt x="91" y="410"/>
                      <a:pt x="205" y="410"/>
                    </a:cubicBezTo>
                    <a:lnTo>
                      <a:pt x="4908" y="410"/>
                    </a:lnTo>
                    <a:cubicBezTo>
                      <a:pt x="5022" y="410"/>
                      <a:pt x="5113" y="319"/>
                      <a:pt x="5113" y="205"/>
                    </a:cubicBezTo>
                    <a:cubicBezTo>
                      <a:pt x="5113" y="93"/>
                      <a:pt x="5022" y="0"/>
                      <a:pt x="49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 name="Google Shape;461;p16"/>
              <p:cNvSpPr/>
              <p:nvPr/>
            </p:nvSpPr>
            <p:spPr>
              <a:xfrm>
                <a:off x="6652875" y="1733575"/>
                <a:ext cx="62525" cy="47600"/>
              </a:xfrm>
              <a:custGeom>
                <a:avLst/>
                <a:gdLst/>
                <a:ahLst/>
                <a:cxnLst/>
                <a:rect l="l" t="t" r="r" b="b"/>
                <a:pathLst>
                  <a:path w="2501" h="1904" extrusionOk="0">
                    <a:moveTo>
                      <a:pt x="206" y="0"/>
                    </a:moveTo>
                    <a:cubicBezTo>
                      <a:pt x="89" y="0"/>
                      <a:pt x="0" y="91"/>
                      <a:pt x="0" y="205"/>
                    </a:cubicBezTo>
                    <a:cubicBezTo>
                      <a:pt x="0" y="318"/>
                      <a:pt x="93" y="410"/>
                      <a:pt x="205" y="410"/>
                    </a:cubicBezTo>
                    <a:cubicBezTo>
                      <a:pt x="233" y="410"/>
                      <a:pt x="1817" y="422"/>
                      <a:pt x="2077" y="1740"/>
                    </a:cubicBezTo>
                    <a:cubicBezTo>
                      <a:pt x="2095" y="1839"/>
                      <a:pt x="2181" y="1904"/>
                      <a:pt x="2276" y="1904"/>
                    </a:cubicBezTo>
                    <a:cubicBezTo>
                      <a:pt x="2292" y="1904"/>
                      <a:pt x="2303" y="1902"/>
                      <a:pt x="2319" y="1902"/>
                    </a:cubicBezTo>
                    <a:cubicBezTo>
                      <a:pt x="2429" y="1880"/>
                      <a:pt x="2500" y="1772"/>
                      <a:pt x="2479" y="1661"/>
                    </a:cubicBezTo>
                    <a:cubicBezTo>
                      <a:pt x="2221" y="345"/>
                      <a:pt x="887" y="0"/>
                      <a:pt x="213" y="0"/>
                    </a:cubicBezTo>
                    <a:cubicBezTo>
                      <a:pt x="211" y="0"/>
                      <a:pt x="208" y="0"/>
                      <a:pt x="2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 name="Google Shape;462;p16"/>
              <p:cNvSpPr/>
              <p:nvPr/>
            </p:nvSpPr>
            <p:spPr>
              <a:xfrm>
                <a:off x="6815050" y="1705200"/>
                <a:ext cx="12550" cy="49625"/>
              </a:xfrm>
              <a:custGeom>
                <a:avLst/>
                <a:gdLst/>
                <a:ahLst/>
                <a:cxnLst/>
                <a:rect l="l" t="t" r="r" b="b"/>
                <a:pathLst>
                  <a:path w="502" h="1985" extrusionOk="0">
                    <a:moveTo>
                      <a:pt x="210" y="0"/>
                    </a:moveTo>
                    <a:cubicBezTo>
                      <a:pt x="206" y="0"/>
                      <a:pt x="202" y="0"/>
                      <a:pt x="198" y="1"/>
                    </a:cubicBezTo>
                    <a:cubicBezTo>
                      <a:pt x="84" y="12"/>
                      <a:pt x="3" y="111"/>
                      <a:pt x="13" y="223"/>
                    </a:cubicBezTo>
                    <a:cubicBezTo>
                      <a:pt x="13" y="235"/>
                      <a:pt x="90" y="1037"/>
                      <a:pt x="13" y="1762"/>
                    </a:cubicBezTo>
                    <a:cubicBezTo>
                      <a:pt x="1" y="1872"/>
                      <a:pt x="82" y="1973"/>
                      <a:pt x="196" y="1985"/>
                    </a:cubicBezTo>
                    <a:lnTo>
                      <a:pt x="218" y="1985"/>
                    </a:lnTo>
                    <a:cubicBezTo>
                      <a:pt x="320" y="1985"/>
                      <a:pt x="413" y="1906"/>
                      <a:pt x="422" y="1803"/>
                    </a:cubicBezTo>
                    <a:cubicBezTo>
                      <a:pt x="501" y="1037"/>
                      <a:pt x="424" y="219"/>
                      <a:pt x="422" y="186"/>
                    </a:cubicBezTo>
                    <a:cubicBezTo>
                      <a:pt x="409" y="76"/>
                      <a:pt x="315" y="0"/>
                      <a:pt x="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63" name="Google Shape;463;p16"/>
            <p:cNvSpPr/>
            <p:nvPr/>
          </p:nvSpPr>
          <p:spPr>
            <a:xfrm>
              <a:off x="7825188" y="1562050"/>
              <a:ext cx="161373" cy="157651"/>
            </a:xfrm>
            <a:custGeom>
              <a:avLst/>
              <a:gdLst/>
              <a:ahLst/>
              <a:cxnLst/>
              <a:rect l="l" t="t" r="r" b="b"/>
              <a:pathLst>
                <a:path w="2905" h="2838" extrusionOk="0">
                  <a:moveTo>
                    <a:pt x="1491" y="0"/>
                  </a:moveTo>
                  <a:cubicBezTo>
                    <a:pt x="1459" y="0"/>
                    <a:pt x="1425" y="31"/>
                    <a:pt x="1399" y="92"/>
                  </a:cubicBezTo>
                  <a:lnTo>
                    <a:pt x="1124" y="739"/>
                  </a:lnTo>
                  <a:cubicBezTo>
                    <a:pt x="1068" y="863"/>
                    <a:pt x="919" y="1005"/>
                    <a:pt x="791" y="1050"/>
                  </a:cubicBezTo>
                  <a:lnTo>
                    <a:pt x="131" y="1288"/>
                  </a:lnTo>
                  <a:cubicBezTo>
                    <a:pt x="3" y="1336"/>
                    <a:pt x="1" y="1416"/>
                    <a:pt x="127" y="1471"/>
                  </a:cubicBezTo>
                  <a:lnTo>
                    <a:pt x="771" y="1747"/>
                  </a:lnTo>
                  <a:cubicBezTo>
                    <a:pt x="897" y="1800"/>
                    <a:pt x="1037" y="1952"/>
                    <a:pt x="1084" y="2080"/>
                  </a:cubicBezTo>
                  <a:lnTo>
                    <a:pt x="1323" y="2740"/>
                  </a:lnTo>
                  <a:cubicBezTo>
                    <a:pt x="1346" y="2805"/>
                    <a:pt x="1379" y="2838"/>
                    <a:pt x="1412" y="2838"/>
                  </a:cubicBezTo>
                  <a:cubicBezTo>
                    <a:pt x="1445" y="2838"/>
                    <a:pt x="1479" y="2806"/>
                    <a:pt x="1506" y="2744"/>
                  </a:cubicBezTo>
                  <a:lnTo>
                    <a:pt x="1780" y="2100"/>
                  </a:lnTo>
                  <a:cubicBezTo>
                    <a:pt x="1835" y="1974"/>
                    <a:pt x="1985" y="1834"/>
                    <a:pt x="2113" y="1787"/>
                  </a:cubicBezTo>
                  <a:lnTo>
                    <a:pt x="2773" y="1548"/>
                  </a:lnTo>
                  <a:cubicBezTo>
                    <a:pt x="2901" y="1501"/>
                    <a:pt x="2905" y="1420"/>
                    <a:pt x="2778" y="1365"/>
                  </a:cubicBezTo>
                  <a:lnTo>
                    <a:pt x="2132" y="1089"/>
                  </a:lnTo>
                  <a:cubicBezTo>
                    <a:pt x="2008" y="1036"/>
                    <a:pt x="1866" y="886"/>
                    <a:pt x="1821" y="758"/>
                  </a:cubicBezTo>
                  <a:lnTo>
                    <a:pt x="1581" y="98"/>
                  </a:lnTo>
                  <a:cubicBezTo>
                    <a:pt x="1558" y="33"/>
                    <a:pt x="1525" y="0"/>
                    <a:pt x="14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 name="Google Shape;464;p16"/>
            <p:cNvSpPr/>
            <p:nvPr/>
          </p:nvSpPr>
          <p:spPr>
            <a:xfrm>
              <a:off x="8598625" y="2487150"/>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65" name="Google Shape;465;p16"/>
            <p:cNvGrpSpPr/>
            <p:nvPr/>
          </p:nvGrpSpPr>
          <p:grpSpPr>
            <a:xfrm>
              <a:off x="8466500" y="2730300"/>
              <a:ext cx="72600" cy="72600"/>
              <a:chOff x="2145125" y="90950"/>
              <a:chExt cx="72600" cy="72600"/>
            </a:xfrm>
          </p:grpSpPr>
          <p:cxnSp>
            <p:nvCxnSpPr>
              <p:cNvPr id="466" name="Google Shape;466;p16"/>
              <p:cNvCxnSpPr/>
              <p:nvPr/>
            </p:nvCxnSpPr>
            <p:spPr>
              <a:xfrm>
                <a:off x="2145125" y="127250"/>
                <a:ext cx="72600" cy="0"/>
              </a:xfrm>
              <a:prstGeom prst="straightConnector1">
                <a:avLst/>
              </a:prstGeom>
              <a:noFill/>
              <a:ln w="9525" cap="flat" cmpd="sng">
                <a:solidFill>
                  <a:schemeClr val="accent2"/>
                </a:solidFill>
                <a:prstDash val="solid"/>
                <a:round/>
                <a:headEnd type="none" w="med" len="med"/>
                <a:tailEnd type="none" w="med" len="med"/>
              </a:ln>
            </p:spPr>
          </p:cxnSp>
          <p:cxnSp>
            <p:nvCxnSpPr>
              <p:cNvPr id="467" name="Google Shape;467;p16"/>
              <p:cNvCxnSpPr/>
              <p:nvPr/>
            </p:nvCxnSpPr>
            <p:spPr>
              <a:xfrm rot="5400000">
                <a:off x="2145125" y="127250"/>
                <a:ext cx="72600" cy="0"/>
              </a:xfrm>
              <a:prstGeom prst="straightConnector1">
                <a:avLst/>
              </a:prstGeom>
              <a:noFill/>
              <a:ln w="9525" cap="flat" cmpd="sng">
                <a:solidFill>
                  <a:schemeClr val="accent2"/>
                </a:solidFill>
                <a:prstDash val="solid"/>
                <a:round/>
                <a:headEnd type="none" w="med" len="med"/>
                <a:tailEnd type="none" w="med" len="med"/>
              </a:ln>
            </p:spPr>
          </p:cxnSp>
        </p:grpSp>
        <p:sp>
          <p:nvSpPr>
            <p:cNvPr id="468" name="Google Shape;468;p16"/>
            <p:cNvSpPr/>
            <p:nvPr/>
          </p:nvSpPr>
          <p:spPr>
            <a:xfrm>
              <a:off x="5706075" y="540000"/>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69" name="Google Shape;469;p16"/>
            <p:cNvGrpSpPr/>
            <p:nvPr/>
          </p:nvGrpSpPr>
          <p:grpSpPr>
            <a:xfrm>
              <a:off x="5573950" y="783150"/>
              <a:ext cx="72600" cy="72600"/>
              <a:chOff x="2145125" y="90950"/>
              <a:chExt cx="72600" cy="72600"/>
            </a:xfrm>
          </p:grpSpPr>
          <p:cxnSp>
            <p:nvCxnSpPr>
              <p:cNvPr id="470" name="Google Shape;470;p16"/>
              <p:cNvCxnSpPr/>
              <p:nvPr/>
            </p:nvCxnSpPr>
            <p:spPr>
              <a:xfrm>
                <a:off x="2145125" y="127250"/>
                <a:ext cx="72600" cy="0"/>
              </a:xfrm>
              <a:prstGeom prst="straightConnector1">
                <a:avLst/>
              </a:prstGeom>
              <a:noFill/>
              <a:ln w="9525" cap="flat" cmpd="sng">
                <a:solidFill>
                  <a:schemeClr val="accent2"/>
                </a:solidFill>
                <a:prstDash val="solid"/>
                <a:round/>
                <a:headEnd type="none" w="med" len="med"/>
                <a:tailEnd type="none" w="med" len="med"/>
              </a:ln>
            </p:spPr>
          </p:cxnSp>
          <p:cxnSp>
            <p:nvCxnSpPr>
              <p:cNvPr id="471" name="Google Shape;471;p16"/>
              <p:cNvCxnSpPr/>
              <p:nvPr/>
            </p:nvCxnSpPr>
            <p:spPr>
              <a:xfrm rot="5400000">
                <a:off x="2145125" y="127250"/>
                <a:ext cx="72600" cy="0"/>
              </a:xfrm>
              <a:prstGeom prst="straightConnector1">
                <a:avLst/>
              </a:prstGeom>
              <a:noFill/>
              <a:ln w="9525" cap="flat" cmpd="sng">
                <a:solidFill>
                  <a:schemeClr val="accent2"/>
                </a:solidFill>
                <a:prstDash val="solid"/>
                <a:round/>
                <a:headEnd type="none" w="med" len="med"/>
                <a:tailEnd type="none" w="med" len="med"/>
              </a:ln>
            </p:spPr>
          </p:cxnSp>
        </p:grpSp>
        <p:grpSp>
          <p:nvGrpSpPr>
            <p:cNvPr id="472" name="Google Shape;472;p16"/>
            <p:cNvGrpSpPr/>
            <p:nvPr/>
          </p:nvGrpSpPr>
          <p:grpSpPr>
            <a:xfrm>
              <a:off x="292975" y="4782525"/>
              <a:ext cx="72600" cy="72600"/>
              <a:chOff x="2145125" y="90950"/>
              <a:chExt cx="72600" cy="72600"/>
            </a:xfrm>
          </p:grpSpPr>
          <p:cxnSp>
            <p:nvCxnSpPr>
              <p:cNvPr id="473" name="Google Shape;473;p16"/>
              <p:cNvCxnSpPr/>
              <p:nvPr/>
            </p:nvCxnSpPr>
            <p:spPr>
              <a:xfrm>
                <a:off x="2145125" y="127250"/>
                <a:ext cx="72600" cy="0"/>
              </a:xfrm>
              <a:prstGeom prst="straightConnector1">
                <a:avLst/>
              </a:prstGeom>
              <a:noFill/>
              <a:ln w="9525" cap="flat" cmpd="sng">
                <a:solidFill>
                  <a:schemeClr val="accent2"/>
                </a:solidFill>
                <a:prstDash val="solid"/>
                <a:round/>
                <a:headEnd type="none" w="med" len="med"/>
                <a:tailEnd type="none" w="med" len="med"/>
              </a:ln>
            </p:spPr>
          </p:cxnSp>
          <p:cxnSp>
            <p:nvCxnSpPr>
              <p:cNvPr id="474" name="Google Shape;474;p16"/>
              <p:cNvCxnSpPr/>
              <p:nvPr/>
            </p:nvCxnSpPr>
            <p:spPr>
              <a:xfrm rot="5400000">
                <a:off x="2145125" y="127250"/>
                <a:ext cx="72600" cy="0"/>
              </a:xfrm>
              <a:prstGeom prst="straightConnector1">
                <a:avLst/>
              </a:prstGeom>
              <a:noFill/>
              <a:ln w="9525" cap="flat" cmpd="sng">
                <a:solidFill>
                  <a:schemeClr val="accent2"/>
                </a:solidFill>
                <a:prstDash val="solid"/>
                <a:round/>
                <a:headEnd type="none" w="med" len="med"/>
                <a:tailEnd type="none" w="med" len="med"/>
              </a:ln>
            </p:spPr>
          </p:cxnSp>
        </p:grpSp>
        <p:grpSp>
          <p:nvGrpSpPr>
            <p:cNvPr id="475" name="Google Shape;475;p16"/>
            <p:cNvGrpSpPr/>
            <p:nvPr/>
          </p:nvGrpSpPr>
          <p:grpSpPr>
            <a:xfrm flipH="1">
              <a:off x="8062500" y="386100"/>
              <a:ext cx="723000" cy="307800"/>
              <a:chOff x="6408575" y="622725"/>
              <a:chExt cx="723000" cy="307800"/>
            </a:xfrm>
          </p:grpSpPr>
          <p:sp>
            <p:nvSpPr>
              <p:cNvPr id="476" name="Google Shape;476;p16"/>
              <p:cNvSpPr/>
              <p:nvPr/>
            </p:nvSpPr>
            <p:spPr>
              <a:xfrm>
                <a:off x="6408575" y="622725"/>
                <a:ext cx="723000" cy="307800"/>
              </a:xfrm>
              <a:custGeom>
                <a:avLst/>
                <a:gdLst/>
                <a:ahLst/>
                <a:cxnLst/>
                <a:rect l="l" t="t" r="r" b="b"/>
                <a:pathLst>
                  <a:path w="28920" h="12312" extrusionOk="0">
                    <a:moveTo>
                      <a:pt x="16421" y="0"/>
                    </a:moveTo>
                    <a:cubicBezTo>
                      <a:pt x="13338" y="0"/>
                      <a:pt x="10767" y="2256"/>
                      <a:pt x="10369" y="5278"/>
                    </a:cubicBezTo>
                    <a:cubicBezTo>
                      <a:pt x="8519" y="5310"/>
                      <a:pt x="7012" y="6766"/>
                      <a:pt x="6906" y="8590"/>
                    </a:cubicBezTo>
                    <a:lnTo>
                      <a:pt x="205" y="8590"/>
                    </a:lnTo>
                    <a:cubicBezTo>
                      <a:pt x="93" y="8590"/>
                      <a:pt x="0" y="8683"/>
                      <a:pt x="0" y="8795"/>
                    </a:cubicBezTo>
                    <a:cubicBezTo>
                      <a:pt x="0" y="8907"/>
                      <a:pt x="93" y="9000"/>
                      <a:pt x="205" y="9000"/>
                    </a:cubicBezTo>
                    <a:lnTo>
                      <a:pt x="7310" y="9000"/>
                    </a:lnTo>
                    <a:lnTo>
                      <a:pt x="7310" y="8795"/>
                    </a:lnTo>
                    <a:cubicBezTo>
                      <a:pt x="7310" y="7081"/>
                      <a:pt x="8712" y="5688"/>
                      <a:pt x="10432" y="5688"/>
                    </a:cubicBezTo>
                    <a:lnTo>
                      <a:pt x="10738" y="5688"/>
                    </a:lnTo>
                    <a:lnTo>
                      <a:pt x="10757" y="5503"/>
                    </a:lnTo>
                    <a:cubicBezTo>
                      <a:pt x="11053" y="2599"/>
                      <a:pt x="13490" y="410"/>
                      <a:pt x="16425" y="410"/>
                    </a:cubicBezTo>
                    <a:cubicBezTo>
                      <a:pt x="19357" y="410"/>
                      <a:pt x="21796" y="2599"/>
                      <a:pt x="22091" y="5503"/>
                    </a:cubicBezTo>
                    <a:lnTo>
                      <a:pt x="22111" y="5688"/>
                    </a:lnTo>
                    <a:lnTo>
                      <a:pt x="25391" y="5688"/>
                    </a:lnTo>
                    <a:cubicBezTo>
                      <a:pt x="27113" y="5688"/>
                      <a:pt x="28514" y="7081"/>
                      <a:pt x="28514" y="8795"/>
                    </a:cubicBezTo>
                    <a:cubicBezTo>
                      <a:pt x="28514" y="10509"/>
                      <a:pt x="27113" y="11904"/>
                      <a:pt x="25391" y="11904"/>
                    </a:cubicBezTo>
                    <a:lnTo>
                      <a:pt x="4882" y="11904"/>
                    </a:lnTo>
                    <a:cubicBezTo>
                      <a:pt x="4768" y="11904"/>
                      <a:pt x="4678" y="11994"/>
                      <a:pt x="4678" y="12107"/>
                    </a:cubicBezTo>
                    <a:cubicBezTo>
                      <a:pt x="4678" y="12221"/>
                      <a:pt x="4768" y="12312"/>
                      <a:pt x="4882" y="12312"/>
                    </a:cubicBezTo>
                    <a:lnTo>
                      <a:pt x="25391" y="12312"/>
                    </a:lnTo>
                    <a:cubicBezTo>
                      <a:pt x="27336" y="12312"/>
                      <a:pt x="28920" y="10738"/>
                      <a:pt x="28920" y="8797"/>
                    </a:cubicBezTo>
                    <a:cubicBezTo>
                      <a:pt x="28920" y="6856"/>
                      <a:pt x="27336" y="5278"/>
                      <a:pt x="25389" y="5278"/>
                    </a:cubicBezTo>
                    <a:lnTo>
                      <a:pt x="22476" y="5278"/>
                    </a:lnTo>
                    <a:cubicBezTo>
                      <a:pt x="22076" y="2256"/>
                      <a:pt x="19505" y="0"/>
                      <a:pt x="164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 name="Google Shape;477;p16"/>
              <p:cNvSpPr/>
              <p:nvPr/>
            </p:nvSpPr>
            <p:spPr>
              <a:xfrm>
                <a:off x="6554375" y="876475"/>
                <a:ext cx="181900" cy="10225"/>
              </a:xfrm>
              <a:custGeom>
                <a:avLst/>
                <a:gdLst/>
                <a:ahLst/>
                <a:cxnLst/>
                <a:rect l="l" t="t" r="r" b="b"/>
                <a:pathLst>
                  <a:path w="7276" h="409" extrusionOk="0">
                    <a:moveTo>
                      <a:pt x="205" y="0"/>
                    </a:moveTo>
                    <a:cubicBezTo>
                      <a:pt x="93" y="0"/>
                      <a:pt x="0" y="91"/>
                      <a:pt x="0" y="203"/>
                    </a:cubicBezTo>
                    <a:cubicBezTo>
                      <a:pt x="0" y="318"/>
                      <a:pt x="93" y="408"/>
                      <a:pt x="205" y="408"/>
                    </a:cubicBezTo>
                    <a:lnTo>
                      <a:pt x="7071" y="408"/>
                    </a:lnTo>
                    <a:cubicBezTo>
                      <a:pt x="7185" y="408"/>
                      <a:pt x="7276" y="318"/>
                      <a:pt x="7276" y="203"/>
                    </a:cubicBezTo>
                    <a:cubicBezTo>
                      <a:pt x="7276" y="91"/>
                      <a:pt x="7185" y="0"/>
                      <a:pt x="70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 name="Google Shape;478;p16"/>
              <p:cNvSpPr/>
              <p:nvPr/>
            </p:nvSpPr>
            <p:spPr>
              <a:xfrm>
                <a:off x="6667350" y="754625"/>
                <a:ext cx="86425" cy="64800"/>
              </a:xfrm>
              <a:custGeom>
                <a:avLst/>
                <a:gdLst/>
                <a:ahLst/>
                <a:cxnLst/>
                <a:rect l="l" t="t" r="r" b="b"/>
                <a:pathLst>
                  <a:path w="3457" h="2592" extrusionOk="0">
                    <a:moveTo>
                      <a:pt x="205" y="0"/>
                    </a:moveTo>
                    <a:cubicBezTo>
                      <a:pt x="91" y="0"/>
                      <a:pt x="0" y="91"/>
                      <a:pt x="0" y="205"/>
                    </a:cubicBezTo>
                    <a:cubicBezTo>
                      <a:pt x="0" y="318"/>
                      <a:pt x="91" y="408"/>
                      <a:pt x="205" y="408"/>
                    </a:cubicBezTo>
                    <a:cubicBezTo>
                      <a:pt x="245" y="408"/>
                      <a:pt x="2637" y="428"/>
                      <a:pt x="3031" y="2426"/>
                    </a:cubicBezTo>
                    <a:cubicBezTo>
                      <a:pt x="3046" y="2524"/>
                      <a:pt x="3133" y="2591"/>
                      <a:pt x="3230" y="2591"/>
                    </a:cubicBezTo>
                    <a:cubicBezTo>
                      <a:pt x="3241" y="2591"/>
                      <a:pt x="3257" y="2591"/>
                      <a:pt x="3273" y="2589"/>
                    </a:cubicBezTo>
                    <a:cubicBezTo>
                      <a:pt x="3385" y="2565"/>
                      <a:pt x="3456" y="2457"/>
                      <a:pt x="3434" y="2347"/>
                    </a:cubicBezTo>
                    <a:cubicBezTo>
                      <a:pt x="2969" y="2"/>
                      <a:pt x="219" y="2"/>
                      <a:pt x="2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 name="Google Shape;479;p16"/>
              <p:cNvSpPr/>
              <p:nvPr/>
            </p:nvSpPr>
            <p:spPr>
              <a:xfrm>
                <a:off x="6960550" y="754650"/>
                <a:ext cx="13425" cy="67775"/>
              </a:xfrm>
              <a:custGeom>
                <a:avLst/>
                <a:gdLst/>
                <a:ahLst/>
                <a:cxnLst/>
                <a:rect l="l" t="t" r="r" b="b"/>
                <a:pathLst>
                  <a:path w="537" h="2711" extrusionOk="0">
                    <a:moveTo>
                      <a:pt x="212" y="1"/>
                    </a:moveTo>
                    <a:cubicBezTo>
                      <a:pt x="207" y="1"/>
                      <a:pt x="202" y="1"/>
                      <a:pt x="198" y="1"/>
                    </a:cubicBezTo>
                    <a:cubicBezTo>
                      <a:pt x="83" y="13"/>
                      <a:pt x="3" y="112"/>
                      <a:pt x="12" y="226"/>
                    </a:cubicBezTo>
                    <a:cubicBezTo>
                      <a:pt x="12" y="238"/>
                      <a:pt x="123" y="1420"/>
                      <a:pt x="12" y="2486"/>
                    </a:cubicBezTo>
                    <a:cubicBezTo>
                      <a:pt x="1" y="2598"/>
                      <a:pt x="81" y="2698"/>
                      <a:pt x="194" y="2710"/>
                    </a:cubicBezTo>
                    <a:lnTo>
                      <a:pt x="217" y="2710"/>
                    </a:lnTo>
                    <a:cubicBezTo>
                      <a:pt x="320" y="2710"/>
                      <a:pt x="408" y="2631"/>
                      <a:pt x="420" y="2529"/>
                    </a:cubicBezTo>
                    <a:cubicBezTo>
                      <a:pt x="536" y="1420"/>
                      <a:pt x="426" y="236"/>
                      <a:pt x="420" y="187"/>
                    </a:cubicBezTo>
                    <a:cubicBezTo>
                      <a:pt x="409" y="78"/>
                      <a:pt x="312" y="1"/>
                      <a:pt x="2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893"/>
        <p:cNvGrpSpPr/>
        <p:nvPr/>
      </p:nvGrpSpPr>
      <p:grpSpPr>
        <a:xfrm>
          <a:off x="0" y="0"/>
          <a:ext cx="0" cy="0"/>
          <a:chOff x="0" y="0"/>
          <a:chExt cx="0" cy="0"/>
        </a:xfrm>
      </p:grpSpPr>
      <p:sp>
        <p:nvSpPr>
          <p:cNvPr id="894" name="Google Shape;894;p29"/>
          <p:cNvSpPr txBox="1">
            <a:spLocks noGrp="1"/>
          </p:cNvSpPr>
          <p:nvPr>
            <p:ph type="ctrTitle"/>
          </p:nvPr>
        </p:nvSpPr>
        <p:spPr>
          <a:xfrm>
            <a:off x="720000" y="2354175"/>
            <a:ext cx="4110600" cy="101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7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895" name="Google Shape;895;p29"/>
          <p:cNvSpPr txBox="1">
            <a:spLocks noGrp="1"/>
          </p:cNvSpPr>
          <p:nvPr>
            <p:ph type="subTitle" idx="1"/>
          </p:nvPr>
        </p:nvSpPr>
        <p:spPr>
          <a:xfrm>
            <a:off x="720000" y="3367200"/>
            <a:ext cx="4110600" cy="123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96" name="Google Shape;896;p29"/>
          <p:cNvSpPr txBox="1">
            <a:spLocks noGrp="1"/>
          </p:cNvSpPr>
          <p:nvPr>
            <p:ph type="subTitle" idx="2"/>
          </p:nvPr>
        </p:nvSpPr>
        <p:spPr>
          <a:xfrm>
            <a:off x="5672275" y="4230300"/>
            <a:ext cx="2751600" cy="37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897" name="Google Shape;897;p29"/>
          <p:cNvSpPr txBox="1"/>
          <p:nvPr/>
        </p:nvSpPr>
        <p:spPr>
          <a:xfrm>
            <a:off x="5672275" y="3247400"/>
            <a:ext cx="2751600" cy="9351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100" b="1">
                <a:solidFill>
                  <a:schemeClr val="accent4"/>
                </a:solidFill>
                <a:latin typeface="Work Sans"/>
                <a:ea typeface="Work Sans"/>
                <a:cs typeface="Work Sans"/>
                <a:sym typeface="Work Sans"/>
              </a:rPr>
              <a:t>CREDITS:</a:t>
            </a:r>
            <a:r>
              <a:rPr lang="en" sz="1100">
                <a:solidFill>
                  <a:schemeClr val="dk1"/>
                </a:solidFill>
                <a:latin typeface="Work Sans"/>
                <a:ea typeface="Work Sans"/>
                <a:cs typeface="Work Sans"/>
                <a:sym typeface="Work Sans"/>
              </a:rPr>
              <a:t> This presentation template was created by </a:t>
            </a:r>
            <a:r>
              <a:rPr lang="en" sz="1100" b="1">
                <a:solidFill>
                  <a:schemeClr val="accent4"/>
                </a:solidFill>
                <a:uFill>
                  <a:noFill/>
                </a:uFill>
                <a:latin typeface="Work Sans"/>
                <a:ea typeface="Work Sans"/>
                <a:cs typeface="Work Sans"/>
                <a:sym typeface="Work Sans"/>
                <a:hlinkClick r:id="rId2">
                  <a:extLst>
                    <a:ext uri="{A12FA001-AC4F-418D-AE19-62706E023703}">
                      <ahyp:hlinkClr xmlns:ahyp="http://schemas.microsoft.com/office/drawing/2018/hyperlinkcolor" val="tx"/>
                    </a:ext>
                  </a:extLst>
                </a:hlinkClick>
              </a:rPr>
              <a:t>Slidesgo</a:t>
            </a:r>
            <a:r>
              <a:rPr lang="en" sz="1100" b="1">
                <a:solidFill>
                  <a:schemeClr val="accent4"/>
                </a:solidFill>
                <a:latin typeface="Work Sans"/>
                <a:ea typeface="Work Sans"/>
                <a:cs typeface="Work Sans"/>
                <a:sym typeface="Work Sans"/>
              </a:rPr>
              <a:t>, </a:t>
            </a:r>
            <a:r>
              <a:rPr lang="en" sz="1100">
                <a:solidFill>
                  <a:schemeClr val="dk1"/>
                </a:solidFill>
                <a:latin typeface="Work Sans"/>
                <a:ea typeface="Work Sans"/>
                <a:cs typeface="Work Sans"/>
                <a:sym typeface="Work Sans"/>
              </a:rPr>
              <a:t>including icons by </a:t>
            </a:r>
            <a:r>
              <a:rPr lang="en" sz="1100" b="1">
                <a:solidFill>
                  <a:schemeClr val="accent4"/>
                </a:solidFill>
                <a:uFill>
                  <a:noFill/>
                </a:uFill>
                <a:latin typeface="Work Sans"/>
                <a:ea typeface="Work Sans"/>
                <a:cs typeface="Work Sans"/>
                <a:sym typeface="Work Sans"/>
                <a:hlinkClick r:id="rId3">
                  <a:extLst>
                    <a:ext uri="{A12FA001-AC4F-418D-AE19-62706E023703}">
                      <ahyp:hlinkClr xmlns:ahyp="http://schemas.microsoft.com/office/drawing/2018/hyperlinkcolor" val="tx"/>
                    </a:ext>
                  </a:extLst>
                </a:hlinkClick>
              </a:rPr>
              <a:t>Flaticon</a:t>
            </a:r>
            <a:r>
              <a:rPr lang="en" sz="1100" b="1">
                <a:solidFill>
                  <a:schemeClr val="accent4"/>
                </a:solidFill>
                <a:latin typeface="Work Sans"/>
                <a:ea typeface="Work Sans"/>
                <a:cs typeface="Work Sans"/>
                <a:sym typeface="Work Sans"/>
              </a:rPr>
              <a:t>,</a:t>
            </a:r>
            <a:r>
              <a:rPr lang="en" sz="1100">
                <a:solidFill>
                  <a:schemeClr val="dk1"/>
                </a:solidFill>
                <a:latin typeface="Work Sans"/>
                <a:ea typeface="Work Sans"/>
                <a:cs typeface="Work Sans"/>
                <a:sym typeface="Work Sans"/>
              </a:rPr>
              <a:t> and infographics &amp; images by </a:t>
            </a:r>
            <a:r>
              <a:rPr lang="en" sz="1100" b="1">
                <a:solidFill>
                  <a:schemeClr val="accent4"/>
                </a:solidFill>
                <a:uFill>
                  <a:noFill/>
                </a:uFill>
                <a:latin typeface="Work Sans"/>
                <a:ea typeface="Work Sans"/>
                <a:cs typeface="Work Sans"/>
                <a:sym typeface="Work Sans"/>
                <a:hlinkClick r:id="rId4">
                  <a:extLst>
                    <a:ext uri="{A12FA001-AC4F-418D-AE19-62706E023703}">
                      <ahyp:hlinkClr xmlns:ahyp="http://schemas.microsoft.com/office/drawing/2018/hyperlinkcolor" val="tx"/>
                    </a:ext>
                  </a:extLst>
                </a:hlinkClick>
              </a:rPr>
              <a:t>Freepik</a:t>
            </a:r>
            <a:endParaRPr sz="1100" b="1" dirty="0">
              <a:solidFill>
                <a:schemeClr val="accent4"/>
              </a:solidFill>
              <a:latin typeface="Work Sans"/>
              <a:ea typeface="Work Sans"/>
              <a:cs typeface="Work Sans"/>
              <a:sym typeface="Work Sans"/>
            </a:endParaRPr>
          </a:p>
        </p:txBody>
      </p:sp>
      <p:cxnSp>
        <p:nvCxnSpPr>
          <p:cNvPr id="898" name="Google Shape;898;p29"/>
          <p:cNvCxnSpPr/>
          <p:nvPr/>
        </p:nvCxnSpPr>
        <p:spPr>
          <a:xfrm rot="10800000">
            <a:off x="2333525" y="1915700"/>
            <a:ext cx="545400" cy="0"/>
          </a:xfrm>
          <a:prstGeom prst="straightConnector1">
            <a:avLst/>
          </a:prstGeom>
          <a:noFill/>
          <a:ln w="9525" cap="flat" cmpd="sng">
            <a:solidFill>
              <a:schemeClr val="dk1"/>
            </a:solidFill>
            <a:prstDash val="solid"/>
            <a:round/>
            <a:headEnd type="none" w="med" len="med"/>
            <a:tailEnd type="none" w="med" len="med"/>
          </a:ln>
        </p:spPr>
      </p:cxnSp>
      <p:grpSp>
        <p:nvGrpSpPr>
          <p:cNvPr id="899" name="Google Shape;899;p29"/>
          <p:cNvGrpSpPr/>
          <p:nvPr/>
        </p:nvGrpSpPr>
        <p:grpSpPr>
          <a:xfrm>
            <a:off x="1208200" y="544750"/>
            <a:ext cx="7496726" cy="4320775"/>
            <a:chOff x="1208200" y="544750"/>
            <a:chExt cx="7496726" cy="4320775"/>
          </a:xfrm>
        </p:grpSpPr>
        <p:grpSp>
          <p:nvGrpSpPr>
            <p:cNvPr id="900" name="Google Shape;900;p29"/>
            <p:cNvGrpSpPr/>
            <p:nvPr/>
          </p:nvGrpSpPr>
          <p:grpSpPr>
            <a:xfrm>
              <a:off x="7464400" y="1094350"/>
              <a:ext cx="582825" cy="185525"/>
              <a:chOff x="4836675" y="3905125"/>
              <a:chExt cx="582825" cy="185525"/>
            </a:xfrm>
          </p:grpSpPr>
          <p:sp>
            <p:nvSpPr>
              <p:cNvPr id="901" name="Google Shape;901;p29"/>
              <p:cNvSpPr/>
              <p:nvPr/>
            </p:nvSpPr>
            <p:spPr>
              <a:xfrm>
                <a:off x="5016200" y="3905125"/>
                <a:ext cx="403300" cy="143075"/>
              </a:xfrm>
              <a:custGeom>
                <a:avLst/>
                <a:gdLst/>
                <a:ahLst/>
                <a:cxnLst/>
                <a:rect l="l" t="t" r="r" b="b"/>
                <a:pathLst>
                  <a:path w="16132" h="5723" extrusionOk="0">
                    <a:moveTo>
                      <a:pt x="8675" y="1"/>
                    </a:moveTo>
                    <a:cubicBezTo>
                      <a:pt x="7179" y="1"/>
                      <a:pt x="5863" y="939"/>
                      <a:pt x="5377" y="2345"/>
                    </a:cubicBezTo>
                    <a:cubicBezTo>
                      <a:pt x="5251" y="2330"/>
                      <a:pt x="5140" y="2324"/>
                      <a:pt x="5032" y="2324"/>
                    </a:cubicBezTo>
                    <a:cubicBezTo>
                      <a:pt x="3261" y="2324"/>
                      <a:pt x="1813" y="3734"/>
                      <a:pt x="1754" y="5492"/>
                    </a:cubicBezTo>
                    <a:lnTo>
                      <a:pt x="114" y="5492"/>
                    </a:lnTo>
                    <a:cubicBezTo>
                      <a:pt x="49" y="5492"/>
                      <a:pt x="0" y="5545"/>
                      <a:pt x="0" y="5606"/>
                    </a:cubicBezTo>
                    <a:cubicBezTo>
                      <a:pt x="0" y="5671"/>
                      <a:pt x="51" y="5720"/>
                      <a:pt x="114" y="5720"/>
                    </a:cubicBezTo>
                    <a:lnTo>
                      <a:pt x="1976" y="5720"/>
                    </a:lnTo>
                    <a:lnTo>
                      <a:pt x="1976" y="5606"/>
                    </a:lnTo>
                    <a:cubicBezTo>
                      <a:pt x="1976" y="3921"/>
                      <a:pt x="3347" y="2550"/>
                      <a:pt x="5032" y="2550"/>
                    </a:cubicBezTo>
                    <a:cubicBezTo>
                      <a:pt x="5154" y="2550"/>
                      <a:pt x="5286" y="2560"/>
                      <a:pt x="5440" y="2580"/>
                    </a:cubicBezTo>
                    <a:lnTo>
                      <a:pt x="5534" y="2592"/>
                    </a:lnTo>
                    <a:lnTo>
                      <a:pt x="5564" y="2503"/>
                    </a:lnTo>
                    <a:cubicBezTo>
                      <a:pt x="5995" y="1144"/>
                      <a:pt x="7248" y="227"/>
                      <a:pt x="8677" y="227"/>
                    </a:cubicBezTo>
                    <a:cubicBezTo>
                      <a:pt x="10133" y="227"/>
                      <a:pt x="11423" y="1205"/>
                      <a:pt x="11819" y="2605"/>
                    </a:cubicBezTo>
                    <a:lnTo>
                      <a:pt x="11850" y="2718"/>
                    </a:lnTo>
                    <a:lnTo>
                      <a:pt x="11961" y="2684"/>
                    </a:lnTo>
                    <a:cubicBezTo>
                      <a:pt x="12250" y="2595"/>
                      <a:pt x="12550" y="2552"/>
                      <a:pt x="12851" y="2552"/>
                    </a:cubicBezTo>
                    <a:cubicBezTo>
                      <a:pt x="14536" y="2552"/>
                      <a:pt x="15907" y="3923"/>
                      <a:pt x="15907" y="5608"/>
                    </a:cubicBezTo>
                    <a:cubicBezTo>
                      <a:pt x="15907" y="5673"/>
                      <a:pt x="15958" y="5722"/>
                      <a:pt x="16021" y="5722"/>
                    </a:cubicBezTo>
                    <a:cubicBezTo>
                      <a:pt x="16082" y="5722"/>
                      <a:pt x="16132" y="5671"/>
                      <a:pt x="16126" y="5606"/>
                    </a:cubicBezTo>
                    <a:cubicBezTo>
                      <a:pt x="16126" y="3797"/>
                      <a:pt x="14656" y="2326"/>
                      <a:pt x="12845" y="2326"/>
                    </a:cubicBezTo>
                    <a:cubicBezTo>
                      <a:pt x="12560" y="2326"/>
                      <a:pt x="12274" y="2363"/>
                      <a:pt x="11998" y="2436"/>
                    </a:cubicBezTo>
                    <a:cubicBezTo>
                      <a:pt x="11543" y="996"/>
                      <a:pt x="10192" y="1"/>
                      <a:pt x="8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 name="Google Shape;902;p29"/>
              <p:cNvSpPr/>
              <p:nvPr/>
            </p:nvSpPr>
            <p:spPr>
              <a:xfrm>
                <a:off x="4987875" y="4083975"/>
                <a:ext cx="175075" cy="6675"/>
              </a:xfrm>
              <a:custGeom>
                <a:avLst/>
                <a:gdLst/>
                <a:ahLst/>
                <a:cxnLst/>
                <a:rect l="l" t="t" r="r" b="b"/>
                <a:pathLst>
                  <a:path w="7003" h="267" extrusionOk="0">
                    <a:moveTo>
                      <a:pt x="136" y="0"/>
                    </a:moveTo>
                    <a:cubicBezTo>
                      <a:pt x="63" y="0"/>
                      <a:pt x="4" y="59"/>
                      <a:pt x="4" y="134"/>
                    </a:cubicBezTo>
                    <a:cubicBezTo>
                      <a:pt x="0" y="205"/>
                      <a:pt x="63" y="266"/>
                      <a:pt x="136" y="266"/>
                    </a:cubicBezTo>
                    <a:lnTo>
                      <a:pt x="6868" y="266"/>
                    </a:lnTo>
                    <a:cubicBezTo>
                      <a:pt x="6943" y="266"/>
                      <a:pt x="7002" y="207"/>
                      <a:pt x="7002" y="134"/>
                    </a:cubicBezTo>
                    <a:cubicBezTo>
                      <a:pt x="7002" y="59"/>
                      <a:pt x="6943" y="0"/>
                      <a:pt x="6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 name="Google Shape;903;p29"/>
              <p:cNvSpPr/>
              <p:nvPr/>
            </p:nvSpPr>
            <p:spPr>
              <a:xfrm>
                <a:off x="5188525" y="4041525"/>
                <a:ext cx="123300" cy="6675"/>
              </a:xfrm>
              <a:custGeom>
                <a:avLst/>
                <a:gdLst/>
                <a:ahLst/>
                <a:cxnLst/>
                <a:rect l="l" t="t" r="r" b="b"/>
                <a:pathLst>
                  <a:path w="4932" h="267" extrusionOk="0">
                    <a:moveTo>
                      <a:pt x="135" y="0"/>
                    </a:moveTo>
                    <a:cubicBezTo>
                      <a:pt x="60" y="0"/>
                      <a:pt x="1" y="59"/>
                      <a:pt x="1" y="132"/>
                    </a:cubicBezTo>
                    <a:cubicBezTo>
                      <a:pt x="1" y="205"/>
                      <a:pt x="60" y="266"/>
                      <a:pt x="135" y="266"/>
                    </a:cubicBezTo>
                    <a:lnTo>
                      <a:pt x="4798" y="266"/>
                    </a:lnTo>
                    <a:cubicBezTo>
                      <a:pt x="4873" y="266"/>
                      <a:pt x="4932" y="207"/>
                      <a:pt x="4932" y="132"/>
                    </a:cubicBezTo>
                    <a:cubicBezTo>
                      <a:pt x="4932" y="59"/>
                      <a:pt x="4873" y="0"/>
                      <a:pt x="47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 name="Google Shape;904;p29"/>
              <p:cNvSpPr/>
              <p:nvPr/>
            </p:nvSpPr>
            <p:spPr>
              <a:xfrm>
                <a:off x="4836675" y="4044675"/>
                <a:ext cx="123300" cy="6675"/>
              </a:xfrm>
              <a:custGeom>
                <a:avLst/>
                <a:gdLst/>
                <a:ahLst/>
                <a:cxnLst/>
                <a:rect l="l" t="t" r="r" b="b"/>
                <a:pathLst>
                  <a:path w="4932" h="267" extrusionOk="0">
                    <a:moveTo>
                      <a:pt x="134" y="0"/>
                    </a:moveTo>
                    <a:cubicBezTo>
                      <a:pt x="59" y="0"/>
                      <a:pt x="0" y="59"/>
                      <a:pt x="0" y="132"/>
                    </a:cubicBezTo>
                    <a:cubicBezTo>
                      <a:pt x="0" y="207"/>
                      <a:pt x="59" y="266"/>
                      <a:pt x="134" y="266"/>
                    </a:cubicBezTo>
                    <a:lnTo>
                      <a:pt x="4797" y="266"/>
                    </a:lnTo>
                    <a:cubicBezTo>
                      <a:pt x="4872" y="266"/>
                      <a:pt x="4931" y="207"/>
                      <a:pt x="4931" y="132"/>
                    </a:cubicBezTo>
                    <a:cubicBezTo>
                      <a:pt x="4931" y="59"/>
                      <a:pt x="4872" y="0"/>
                      <a:pt x="4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05" name="Google Shape;905;p29"/>
            <p:cNvSpPr/>
            <p:nvPr/>
          </p:nvSpPr>
          <p:spPr>
            <a:xfrm>
              <a:off x="8620325" y="544753"/>
              <a:ext cx="84601" cy="82650"/>
            </a:xfrm>
            <a:custGeom>
              <a:avLst/>
              <a:gdLst/>
              <a:ahLst/>
              <a:cxnLst/>
              <a:rect l="l" t="t" r="r" b="b"/>
              <a:pathLst>
                <a:path w="2905" h="2838" extrusionOk="0">
                  <a:moveTo>
                    <a:pt x="1491" y="0"/>
                  </a:moveTo>
                  <a:cubicBezTo>
                    <a:pt x="1459" y="0"/>
                    <a:pt x="1425" y="31"/>
                    <a:pt x="1399" y="92"/>
                  </a:cubicBezTo>
                  <a:lnTo>
                    <a:pt x="1124" y="739"/>
                  </a:lnTo>
                  <a:cubicBezTo>
                    <a:pt x="1068" y="863"/>
                    <a:pt x="919" y="1005"/>
                    <a:pt x="791" y="1050"/>
                  </a:cubicBezTo>
                  <a:lnTo>
                    <a:pt x="131" y="1288"/>
                  </a:lnTo>
                  <a:cubicBezTo>
                    <a:pt x="3" y="1336"/>
                    <a:pt x="1" y="1416"/>
                    <a:pt x="127" y="1471"/>
                  </a:cubicBezTo>
                  <a:lnTo>
                    <a:pt x="771" y="1747"/>
                  </a:lnTo>
                  <a:cubicBezTo>
                    <a:pt x="897" y="1800"/>
                    <a:pt x="1037" y="1952"/>
                    <a:pt x="1084" y="2080"/>
                  </a:cubicBezTo>
                  <a:lnTo>
                    <a:pt x="1323" y="2740"/>
                  </a:lnTo>
                  <a:cubicBezTo>
                    <a:pt x="1346" y="2805"/>
                    <a:pt x="1379" y="2838"/>
                    <a:pt x="1412" y="2838"/>
                  </a:cubicBezTo>
                  <a:cubicBezTo>
                    <a:pt x="1445" y="2838"/>
                    <a:pt x="1479" y="2806"/>
                    <a:pt x="1506" y="2744"/>
                  </a:cubicBezTo>
                  <a:lnTo>
                    <a:pt x="1780" y="2100"/>
                  </a:lnTo>
                  <a:cubicBezTo>
                    <a:pt x="1835" y="1974"/>
                    <a:pt x="1985" y="1834"/>
                    <a:pt x="2113" y="1787"/>
                  </a:cubicBezTo>
                  <a:lnTo>
                    <a:pt x="2773" y="1548"/>
                  </a:lnTo>
                  <a:cubicBezTo>
                    <a:pt x="2901" y="1501"/>
                    <a:pt x="2905" y="1420"/>
                    <a:pt x="2778" y="1365"/>
                  </a:cubicBezTo>
                  <a:lnTo>
                    <a:pt x="2132" y="1089"/>
                  </a:lnTo>
                  <a:cubicBezTo>
                    <a:pt x="2008" y="1036"/>
                    <a:pt x="1866" y="886"/>
                    <a:pt x="1821" y="758"/>
                  </a:cubicBezTo>
                  <a:lnTo>
                    <a:pt x="1581" y="98"/>
                  </a:lnTo>
                  <a:cubicBezTo>
                    <a:pt x="1558" y="33"/>
                    <a:pt x="1525" y="0"/>
                    <a:pt x="14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 name="Google Shape;906;p29"/>
            <p:cNvSpPr/>
            <p:nvPr/>
          </p:nvSpPr>
          <p:spPr>
            <a:xfrm>
              <a:off x="8498650" y="656350"/>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07" name="Google Shape;907;p29"/>
            <p:cNvGrpSpPr/>
            <p:nvPr/>
          </p:nvGrpSpPr>
          <p:grpSpPr>
            <a:xfrm flipH="1">
              <a:off x="1208200" y="544750"/>
              <a:ext cx="723000" cy="307800"/>
              <a:chOff x="6408575" y="622725"/>
              <a:chExt cx="723000" cy="307800"/>
            </a:xfrm>
          </p:grpSpPr>
          <p:sp>
            <p:nvSpPr>
              <p:cNvPr id="908" name="Google Shape;908;p29"/>
              <p:cNvSpPr/>
              <p:nvPr/>
            </p:nvSpPr>
            <p:spPr>
              <a:xfrm>
                <a:off x="6408575" y="622725"/>
                <a:ext cx="723000" cy="307800"/>
              </a:xfrm>
              <a:custGeom>
                <a:avLst/>
                <a:gdLst/>
                <a:ahLst/>
                <a:cxnLst/>
                <a:rect l="l" t="t" r="r" b="b"/>
                <a:pathLst>
                  <a:path w="28920" h="12312" extrusionOk="0">
                    <a:moveTo>
                      <a:pt x="16421" y="0"/>
                    </a:moveTo>
                    <a:cubicBezTo>
                      <a:pt x="13338" y="0"/>
                      <a:pt x="10767" y="2256"/>
                      <a:pt x="10369" y="5278"/>
                    </a:cubicBezTo>
                    <a:cubicBezTo>
                      <a:pt x="8519" y="5310"/>
                      <a:pt x="7012" y="6766"/>
                      <a:pt x="6906" y="8590"/>
                    </a:cubicBezTo>
                    <a:lnTo>
                      <a:pt x="205" y="8590"/>
                    </a:lnTo>
                    <a:cubicBezTo>
                      <a:pt x="93" y="8590"/>
                      <a:pt x="0" y="8683"/>
                      <a:pt x="0" y="8795"/>
                    </a:cubicBezTo>
                    <a:cubicBezTo>
                      <a:pt x="0" y="8907"/>
                      <a:pt x="93" y="9000"/>
                      <a:pt x="205" y="9000"/>
                    </a:cubicBezTo>
                    <a:lnTo>
                      <a:pt x="7310" y="9000"/>
                    </a:lnTo>
                    <a:lnTo>
                      <a:pt x="7310" y="8795"/>
                    </a:lnTo>
                    <a:cubicBezTo>
                      <a:pt x="7310" y="7081"/>
                      <a:pt x="8712" y="5688"/>
                      <a:pt x="10432" y="5688"/>
                    </a:cubicBezTo>
                    <a:lnTo>
                      <a:pt x="10738" y="5688"/>
                    </a:lnTo>
                    <a:lnTo>
                      <a:pt x="10757" y="5503"/>
                    </a:lnTo>
                    <a:cubicBezTo>
                      <a:pt x="11053" y="2599"/>
                      <a:pt x="13490" y="410"/>
                      <a:pt x="16425" y="410"/>
                    </a:cubicBezTo>
                    <a:cubicBezTo>
                      <a:pt x="19357" y="410"/>
                      <a:pt x="21796" y="2599"/>
                      <a:pt x="22091" y="5503"/>
                    </a:cubicBezTo>
                    <a:lnTo>
                      <a:pt x="22111" y="5688"/>
                    </a:lnTo>
                    <a:lnTo>
                      <a:pt x="25391" y="5688"/>
                    </a:lnTo>
                    <a:cubicBezTo>
                      <a:pt x="27113" y="5688"/>
                      <a:pt x="28514" y="7081"/>
                      <a:pt x="28514" y="8795"/>
                    </a:cubicBezTo>
                    <a:cubicBezTo>
                      <a:pt x="28514" y="10509"/>
                      <a:pt x="27113" y="11904"/>
                      <a:pt x="25391" y="11904"/>
                    </a:cubicBezTo>
                    <a:lnTo>
                      <a:pt x="4882" y="11904"/>
                    </a:lnTo>
                    <a:cubicBezTo>
                      <a:pt x="4768" y="11904"/>
                      <a:pt x="4678" y="11994"/>
                      <a:pt x="4678" y="12107"/>
                    </a:cubicBezTo>
                    <a:cubicBezTo>
                      <a:pt x="4678" y="12221"/>
                      <a:pt x="4768" y="12312"/>
                      <a:pt x="4882" y="12312"/>
                    </a:cubicBezTo>
                    <a:lnTo>
                      <a:pt x="25391" y="12312"/>
                    </a:lnTo>
                    <a:cubicBezTo>
                      <a:pt x="27336" y="12312"/>
                      <a:pt x="28920" y="10738"/>
                      <a:pt x="28920" y="8797"/>
                    </a:cubicBezTo>
                    <a:cubicBezTo>
                      <a:pt x="28920" y="6856"/>
                      <a:pt x="27336" y="5278"/>
                      <a:pt x="25389" y="5278"/>
                    </a:cubicBezTo>
                    <a:lnTo>
                      <a:pt x="22476" y="5278"/>
                    </a:lnTo>
                    <a:cubicBezTo>
                      <a:pt x="22076" y="2256"/>
                      <a:pt x="19505" y="0"/>
                      <a:pt x="164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 name="Google Shape;909;p29"/>
              <p:cNvSpPr/>
              <p:nvPr/>
            </p:nvSpPr>
            <p:spPr>
              <a:xfrm>
                <a:off x="6554375" y="876475"/>
                <a:ext cx="181900" cy="10225"/>
              </a:xfrm>
              <a:custGeom>
                <a:avLst/>
                <a:gdLst/>
                <a:ahLst/>
                <a:cxnLst/>
                <a:rect l="l" t="t" r="r" b="b"/>
                <a:pathLst>
                  <a:path w="7276" h="409" extrusionOk="0">
                    <a:moveTo>
                      <a:pt x="205" y="0"/>
                    </a:moveTo>
                    <a:cubicBezTo>
                      <a:pt x="93" y="0"/>
                      <a:pt x="0" y="91"/>
                      <a:pt x="0" y="203"/>
                    </a:cubicBezTo>
                    <a:cubicBezTo>
                      <a:pt x="0" y="318"/>
                      <a:pt x="93" y="408"/>
                      <a:pt x="205" y="408"/>
                    </a:cubicBezTo>
                    <a:lnTo>
                      <a:pt x="7071" y="408"/>
                    </a:lnTo>
                    <a:cubicBezTo>
                      <a:pt x="7185" y="408"/>
                      <a:pt x="7276" y="318"/>
                      <a:pt x="7276" y="203"/>
                    </a:cubicBezTo>
                    <a:cubicBezTo>
                      <a:pt x="7276" y="91"/>
                      <a:pt x="7185" y="0"/>
                      <a:pt x="70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 name="Google Shape;910;p29"/>
              <p:cNvSpPr/>
              <p:nvPr/>
            </p:nvSpPr>
            <p:spPr>
              <a:xfrm>
                <a:off x="6667350" y="754625"/>
                <a:ext cx="86425" cy="64800"/>
              </a:xfrm>
              <a:custGeom>
                <a:avLst/>
                <a:gdLst/>
                <a:ahLst/>
                <a:cxnLst/>
                <a:rect l="l" t="t" r="r" b="b"/>
                <a:pathLst>
                  <a:path w="3457" h="2592" extrusionOk="0">
                    <a:moveTo>
                      <a:pt x="205" y="0"/>
                    </a:moveTo>
                    <a:cubicBezTo>
                      <a:pt x="91" y="0"/>
                      <a:pt x="0" y="91"/>
                      <a:pt x="0" y="205"/>
                    </a:cubicBezTo>
                    <a:cubicBezTo>
                      <a:pt x="0" y="318"/>
                      <a:pt x="91" y="408"/>
                      <a:pt x="205" y="408"/>
                    </a:cubicBezTo>
                    <a:cubicBezTo>
                      <a:pt x="245" y="408"/>
                      <a:pt x="2637" y="428"/>
                      <a:pt x="3031" y="2426"/>
                    </a:cubicBezTo>
                    <a:cubicBezTo>
                      <a:pt x="3046" y="2524"/>
                      <a:pt x="3133" y="2591"/>
                      <a:pt x="3230" y="2591"/>
                    </a:cubicBezTo>
                    <a:cubicBezTo>
                      <a:pt x="3241" y="2591"/>
                      <a:pt x="3257" y="2591"/>
                      <a:pt x="3273" y="2589"/>
                    </a:cubicBezTo>
                    <a:cubicBezTo>
                      <a:pt x="3385" y="2565"/>
                      <a:pt x="3456" y="2457"/>
                      <a:pt x="3434" y="2347"/>
                    </a:cubicBezTo>
                    <a:cubicBezTo>
                      <a:pt x="2969" y="2"/>
                      <a:pt x="219" y="2"/>
                      <a:pt x="2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 name="Google Shape;911;p29"/>
              <p:cNvSpPr/>
              <p:nvPr/>
            </p:nvSpPr>
            <p:spPr>
              <a:xfrm>
                <a:off x="6960550" y="754650"/>
                <a:ext cx="13425" cy="67775"/>
              </a:xfrm>
              <a:custGeom>
                <a:avLst/>
                <a:gdLst/>
                <a:ahLst/>
                <a:cxnLst/>
                <a:rect l="l" t="t" r="r" b="b"/>
                <a:pathLst>
                  <a:path w="537" h="2711" extrusionOk="0">
                    <a:moveTo>
                      <a:pt x="212" y="1"/>
                    </a:moveTo>
                    <a:cubicBezTo>
                      <a:pt x="207" y="1"/>
                      <a:pt x="202" y="1"/>
                      <a:pt x="198" y="1"/>
                    </a:cubicBezTo>
                    <a:cubicBezTo>
                      <a:pt x="83" y="13"/>
                      <a:pt x="3" y="112"/>
                      <a:pt x="12" y="226"/>
                    </a:cubicBezTo>
                    <a:cubicBezTo>
                      <a:pt x="12" y="238"/>
                      <a:pt x="123" y="1420"/>
                      <a:pt x="12" y="2486"/>
                    </a:cubicBezTo>
                    <a:cubicBezTo>
                      <a:pt x="1" y="2598"/>
                      <a:pt x="81" y="2698"/>
                      <a:pt x="194" y="2710"/>
                    </a:cubicBezTo>
                    <a:lnTo>
                      <a:pt x="217" y="2710"/>
                    </a:lnTo>
                    <a:cubicBezTo>
                      <a:pt x="320" y="2710"/>
                      <a:pt x="408" y="2631"/>
                      <a:pt x="420" y="2529"/>
                    </a:cubicBezTo>
                    <a:cubicBezTo>
                      <a:pt x="536" y="1420"/>
                      <a:pt x="426" y="236"/>
                      <a:pt x="420" y="187"/>
                    </a:cubicBezTo>
                    <a:cubicBezTo>
                      <a:pt x="409" y="78"/>
                      <a:pt x="312" y="1"/>
                      <a:pt x="2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12" name="Google Shape;912;p29"/>
            <p:cNvSpPr/>
            <p:nvPr/>
          </p:nvSpPr>
          <p:spPr>
            <a:xfrm>
              <a:off x="4871975" y="4708325"/>
              <a:ext cx="84600" cy="8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13" name="Google Shape;913;p29"/>
            <p:cNvGrpSpPr/>
            <p:nvPr/>
          </p:nvGrpSpPr>
          <p:grpSpPr>
            <a:xfrm>
              <a:off x="4691450" y="4792925"/>
              <a:ext cx="72600" cy="72600"/>
              <a:chOff x="2145125" y="90950"/>
              <a:chExt cx="72600" cy="72600"/>
            </a:xfrm>
          </p:grpSpPr>
          <p:cxnSp>
            <p:nvCxnSpPr>
              <p:cNvPr id="914" name="Google Shape;914;p29"/>
              <p:cNvCxnSpPr/>
              <p:nvPr/>
            </p:nvCxnSpPr>
            <p:spPr>
              <a:xfrm>
                <a:off x="2145125" y="127250"/>
                <a:ext cx="72600" cy="0"/>
              </a:xfrm>
              <a:prstGeom prst="straightConnector1">
                <a:avLst/>
              </a:prstGeom>
              <a:noFill/>
              <a:ln w="9525" cap="flat" cmpd="sng">
                <a:solidFill>
                  <a:schemeClr val="accent2"/>
                </a:solidFill>
                <a:prstDash val="solid"/>
                <a:round/>
                <a:headEnd type="none" w="med" len="med"/>
                <a:tailEnd type="none" w="med" len="med"/>
              </a:ln>
            </p:spPr>
          </p:cxnSp>
          <p:cxnSp>
            <p:nvCxnSpPr>
              <p:cNvPr id="915" name="Google Shape;915;p29"/>
              <p:cNvCxnSpPr/>
              <p:nvPr/>
            </p:nvCxnSpPr>
            <p:spPr>
              <a:xfrm rot="5400000">
                <a:off x="2145125" y="127250"/>
                <a:ext cx="72600" cy="0"/>
              </a:xfrm>
              <a:prstGeom prst="straightConnector1">
                <a:avLst/>
              </a:prstGeom>
              <a:noFill/>
              <a:ln w="9525" cap="flat" cmpd="sng">
                <a:solidFill>
                  <a:schemeClr val="accent2"/>
                </a:solidFill>
                <a:prstDash val="solid"/>
                <a:round/>
                <a:headEnd type="none" w="med" len="med"/>
                <a:tailEnd type="none" w="med" len="med"/>
              </a:ln>
            </p:spPr>
          </p:cxnSp>
        </p:grpSp>
        <p:grpSp>
          <p:nvGrpSpPr>
            <p:cNvPr id="916" name="Google Shape;916;p29"/>
            <p:cNvGrpSpPr/>
            <p:nvPr/>
          </p:nvGrpSpPr>
          <p:grpSpPr>
            <a:xfrm>
              <a:off x="4767450" y="3861950"/>
              <a:ext cx="457825" cy="140900"/>
              <a:chOff x="2649600" y="4325500"/>
              <a:chExt cx="457825" cy="140900"/>
            </a:xfrm>
          </p:grpSpPr>
          <p:sp>
            <p:nvSpPr>
              <p:cNvPr id="917" name="Google Shape;917;p29"/>
              <p:cNvSpPr/>
              <p:nvPr/>
            </p:nvSpPr>
            <p:spPr>
              <a:xfrm>
                <a:off x="2702925" y="4325500"/>
                <a:ext cx="313525" cy="113550"/>
              </a:xfrm>
              <a:custGeom>
                <a:avLst/>
                <a:gdLst/>
                <a:ahLst/>
                <a:cxnLst/>
                <a:rect l="l" t="t" r="r" b="b"/>
                <a:pathLst>
                  <a:path w="12541" h="4542" extrusionOk="0">
                    <a:moveTo>
                      <a:pt x="6738" y="1"/>
                    </a:moveTo>
                    <a:cubicBezTo>
                      <a:pt x="5576" y="1"/>
                      <a:pt x="4554" y="716"/>
                      <a:pt x="4156" y="1796"/>
                    </a:cubicBezTo>
                    <a:cubicBezTo>
                      <a:pt x="4079" y="1790"/>
                      <a:pt x="4008" y="1786"/>
                      <a:pt x="3939" y="1786"/>
                    </a:cubicBezTo>
                    <a:cubicBezTo>
                      <a:pt x="2562" y="1786"/>
                      <a:pt x="1433" y="2865"/>
                      <a:pt x="1350" y="4223"/>
                    </a:cubicBezTo>
                    <a:lnTo>
                      <a:pt x="160" y="4223"/>
                    </a:lnTo>
                    <a:cubicBezTo>
                      <a:pt x="72" y="4223"/>
                      <a:pt x="1" y="4294"/>
                      <a:pt x="1" y="4382"/>
                    </a:cubicBezTo>
                    <a:cubicBezTo>
                      <a:pt x="1" y="4471"/>
                      <a:pt x="72" y="4542"/>
                      <a:pt x="160" y="4542"/>
                    </a:cubicBezTo>
                    <a:lnTo>
                      <a:pt x="1665" y="4542"/>
                    </a:lnTo>
                    <a:lnTo>
                      <a:pt x="1665" y="4382"/>
                    </a:lnTo>
                    <a:cubicBezTo>
                      <a:pt x="1665" y="3129"/>
                      <a:pt x="2684" y="2107"/>
                      <a:pt x="3941" y="2107"/>
                    </a:cubicBezTo>
                    <a:cubicBezTo>
                      <a:pt x="4032" y="2107"/>
                      <a:pt x="4128" y="2113"/>
                      <a:pt x="4244" y="2129"/>
                    </a:cubicBezTo>
                    <a:lnTo>
                      <a:pt x="4376" y="2146"/>
                    </a:lnTo>
                    <a:lnTo>
                      <a:pt x="4416" y="2018"/>
                    </a:lnTo>
                    <a:cubicBezTo>
                      <a:pt x="4739" y="1000"/>
                      <a:pt x="5673" y="318"/>
                      <a:pt x="6738" y="318"/>
                    </a:cubicBezTo>
                    <a:cubicBezTo>
                      <a:pt x="7824" y="318"/>
                      <a:pt x="8787" y="1051"/>
                      <a:pt x="9083" y="2095"/>
                    </a:cubicBezTo>
                    <a:lnTo>
                      <a:pt x="9126" y="2249"/>
                    </a:lnTo>
                    <a:lnTo>
                      <a:pt x="9282" y="2203"/>
                    </a:lnTo>
                    <a:cubicBezTo>
                      <a:pt x="9499" y="2136"/>
                      <a:pt x="9721" y="2105"/>
                      <a:pt x="9944" y="2105"/>
                    </a:cubicBezTo>
                    <a:cubicBezTo>
                      <a:pt x="11199" y="2105"/>
                      <a:pt x="12219" y="3123"/>
                      <a:pt x="12219" y="4380"/>
                    </a:cubicBezTo>
                    <a:cubicBezTo>
                      <a:pt x="12219" y="4469"/>
                      <a:pt x="12290" y="4540"/>
                      <a:pt x="12381" y="4540"/>
                    </a:cubicBezTo>
                    <a:cubicBezTo>
                      <a:pt x="12470" y="4540"/>
                      <a:pt x="12540" y="4469"/>
                      <a:pt x="12538" y="4380"/>
                    </a:cubicBezTo>
                    <a:cubicBezTo>
                      <a:pt x="12538" y="2952"/>
                      <a:pt x="11376" y="1786"/>
                      <a:pt x="9944" y="1786"/>
                    </a:cubicBezTo>
                    <a:cubicBezTo>
                      <a:pt x="9741" y="1786"/>
                      <a:pt x="9538" y="1811"/>
                      <a:pt x="9341" y="1859"/>
                    </a:cubicBezTo>
                    <a:cubicBezTo>
                      <a:pt x="8963" y="757"/>
                      <a:pt x="7913" y="1"/>
                      <a:pt x="67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 name="Google Shape;918;p29"/>
              <p:cNvSpPr/>
              <p:nvPr/>
            </p:nvSpPr>
            <p:spPr>
              <a:xfrm>
                <a:off x="2893300" y="4458400"/>
                <a:ext cx="116550" cy="8000"/>
              </a:xfrm>
              <a:custGeom>
                <a:avLst/>
                <a:gdLst/>
                <a:ahLst/>
                <a:cxnLst/>
                <a:rect l="l" t="t" r="r" b="b"/>
                <a:pathLst>
                  <a:path w="4662" h="320" extrusionOk="0">
                    <a:moveTo>
                      <a:pt x="160" y="0"/>
                    </a:moveTo>
                    <a:cubicBezTo>
                      <a:pt x="71" y="0"/>
                      <a:pt x="0" y="71"/>
                      <a:pt x="0" y="160"/>
                    </a:cubicBezTo>
                    <a:cubicBezTo>
                      <a:pt x="0" y="248"/>
                      <a:pt x="71" y="319"/>
                      <a:pt x="160" y="319"/>
                    </a:cubicBezTo>
                    <a:lnTo>
                      <a:pt x="4502" y="319"/>
                    </a:lnTo>
                    <a:cubicBezTo>
                      <a:pt x="4591" y="319"/>
                      <a:pt x="4661" y="248"/>
                      <a:pt x="4661" y="160"/>
                    </a:cubicBezTo>
                    <a:cubicBezTo>
                      <a:pt x="4661" y="71"/>
                      <a:pt x="4591" y="0"/>
                      <a:pt x="45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 name="Google Shape;919;p29"/>
              <p:cNvSpPr/>
              <p:nvPr/>
            </p:nvSpPr>
            <p:spPr>
              <a:xfrm>
                <a:off x="2662350" y="4458400"/>
                <a:ext cx="116550" cy="8000"/>
              </a:xfrm>
              <a:custGeom>
                <a:avLst/>
                <a:gdLst/>
                <a:ahLst/>
                <a:cxnLst/>
                <a:rect l="l" t="t" r="r" b="b"/>
                <a:pathLst>
                  <a:path w="4662" h="320" extrusionOk="0">
                    <a:moveTo>
                      <a:pt x="160" y="0"/>
                    </a:moveTo>
                    <a:cubicBezTo>
                      <a:pt x="71" y="0"/>
                      <a:pt x="0" y="71"/>
                      <a:pt x="0" y="160"/>
                    </a:cubicBezTo>
                    <a:cubicBezTo>
                      <a:pt x="0" y="248"/>
                      <a:pt x="71" y="319"/>
                      <a:pt x="160" y="319"/>
                    </a:cubicBezTo>
                    <a:lnTo>
                      <a:pt x="4502" y="319"/>
                    </a:lnTo>
                    <a:cubicBezTo>
                      <a:pt x="4591" y="319"/>
                      <a:pt x="4662" y="248"/>
                      <a:pt x="4662" y="160"/>
                    </a:cubicBezTo>
                    <a:cubicBezTo>
                      <a:pt x="4662" y="71"/>
                      <a:pt x="4591" y="0"/>
                      <a:pt x="45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 name="Google Shape;920;p29"/>
              <p:cNvSpPr/>
              <p:nvPr/>
            </p:nvSpPr>
            <p:spPr>
              <a:xfrm>
                <a:off x="2649600" y="4458400"/>
                <a:ext cx="184175" cy="8000"/>
              </a:xfrm>
              <a:custGeom>
                <a:avLst/>
                <a:gdLst/>
                <a:ahLst/>
                <a:cxnLst/>
                <a:rect l="l" t="t" r="r" b="b"/>
                <a:pathLst>
                  <a:path w="7367" h="320" extrusionOk="0">
                    <a:moveTo>
                      <a:pt x="162" y="0"/>
                    </a:moveTo>
                    <a:cubicBezTo>
                      <a:pt x="73" y="0"/>
                      <a:pt x="0" y="71"/>
                      <a:pt x="0" y="160"/>
                    </a:cubicBezTo>
                    <a:cubicBezTo>
                      <a:pt x="0" y="248"/>
                      <a:pt x="73" y="319"/>
                      <a:pt x="162" y="319"/>
                    </a:cubicBezTo>
                    <a:lnTo>
                      <a:pt x="7207" y="319"/>
                    </a:lnTo>
                    <a:cubicBezTo>
                      <a:pt x="7295" y="319"/>
                      <a:pt x="7364" y="248"/>
                      <a:pt x="7366" y="160"/>
                    </a:cubicBezTo>
                    <a:cubicBezTo>
                      <a:pt x="7366" y="71"/>
                      <a:pt x="7295" y="0"/>
                      <a:pt x="72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 name="Google Shape;921;p29"/>
              <p:cNvSpPr/>
              <p:nvPr/>
            </p:nvSpPr>
            <p:spPr>
              <a:xfrm>
                <a:off x="2797250" y="4430950"/>
                <a:ext cx="83250" cy="8050"/>
              </a:xfrm>
              <a:custGeom>
                <a:avLst/>
                <a:gdLst/>
                <a:ahLst/>
                <a:cxnLst/>
                <a:rect l="l" t="t" r="r" b="b"/>
                <a:pathLst>
                  <a:path w="3330" h="322" extrusionOk="0">
                    <a:moveTo>
                      <a:pt x="160" y="1"/>
                    </a:moveTo>
                    <a:cubicBezTo>
                      <a:pt x="71" y="1"/>
                      <a:pt x="0" y="74"/>
                      <a:pt x="0" y="162"/>
                    </a:cubicBezTo>
                    <a:cubicBezTo>
                      <a:pt x="0" y="251"/>
                      <a:pt x="71" y="322"/>
                      <a:pt x="160" y="322"/>
                    </a:cubicBezTo>
                    <a:lnTo>
                      <a:pt x="3168" y="322"/>
                    </a:lnTo>
                    <a:cubicBezTo>
                      <a:pt x="3255" y="322"/>
                      <a:pt x="3328" y="251"/>
                      <a:pt x="3330" y="162"/>
                    </a:cubicBezTo>
                    <a:cubicBezTo>
                      <a:pt x="3330" y="74"/>
                      <a:pt x="3259" y="1"/>
                      <a:pt x="31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 name="Google Shape;922;p29"/>
              <p:cNvSpPr/>
              <p:nvPr/>
            </p:nvSpPr>
            <p:spPr>
              <a:xfrm>
                <a:off x="3024150" y="4433025"/>
                <a:ext cx="83275" cy="8000"/>
              </a:xfrm>
              <a:custGeom>
                <a:avLst/>
                <a:gdLst/>
                <a:ahLst/>
                <a:cxnLst/>
                <a:rect l="l" t="t" r="r" b="b"/>
                <a:pathLst>
                  <a:path w="3331" h="320" extrusionOk="0">
                    <a:moveTo>
                      <a:pt x="162" y="1"/>
                    </a:moveTo>
                    <a:cubicBezTo>
                      <a:pt x="74" y="1"/>
                      <a:pt x="1" y="71"/>
                      <a:pt x="1" y="160"/>
                    </a:cubicBezTo>
                    <a:cubicBezTo>
                      <a:pt x="1" y="249"/>
                      <a:pt x="74" y="320"/>
                      <a:pt x="162" y="320"/>
                    </a:cubicBezTo>
                    <a:lnTo>
                      <a:pt x="3171" y="320"/>
                    </a:lnTo>
                    <a:cubicBezTo>
                      <a:pt x="3259" y="320"/>
                      <a:pt x="3330" y="249"/>
                      <a:pt x="3330" y="160"/>
                    </a:cubicBezTo>
                    <a:cubicBezTo>
                      <a:pt x="3330" y="71"/>
                      <a:pt x="3259" y="1"/>
                      <a:pt x="31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BLANK_1_1_1_1_1_1_1">
    <p:spTree>
      <p:nvGrpSpPr>
        <p:cNvPr id="1" name="Shape 923"/>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64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800"/>
              <a:buFont typeface="Rozha One"/>
              <a:buNone/>
              <a:defRPr sz="2800">
                <a:solidFill>
                  <a:schemeClr val="dk1"/>
                </a:solidFill>
                <a:latin typeface="Rozha One"/>
                <a:ea typeface="Rozha One"/>
                <a:cs typeface="Rozha One"/>
                <a:sym typeface="Rozha One"/>
              </a:defRPr>
            </a:lvl1pPr>
            <a:lvl2pPr lvl="1"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2pPr>
            <a:lvl3pPr lvl="2"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3pPr>
            <a:lvl4pPr lvl="3"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4pPr>
            <a:lvl5pPr lvl="4"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5pPr>
            <a:lvl6pPr lvl="5"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6pPr>
            <a:lvl7pPr lvl="6"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7pPr>
            <a:lvl8pPr lvl="7"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8pPr>
            <a:lvl9pPr lvl="8"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20000" y="1237083"/>
            <a:ext cx="7704000" cy="33663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Work Sans"/>
              <a:buChar char="●"/>
              <a:defRPr>
                <a:solidFill>
                  <a:schemeClr val="dk1"/>
                </a:solidFill>
                <a:latin typeface="Work Sans"/>
                <a:ea typeface="Work Sans"/>
                <a:cs typeface="Work Sans"/>
                <a:sym typeface="Work Sans"/>
              </a:defRPr>
            </a:lvl1pPr>
            <a:lvl2pPr marL="914400" lvl="1" indent="-3175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2pPr>
            <a:lvl3pPr marL="1371600" lvl="2" indent="-3175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3pPr>
            <a:lvl4pPr marL="1828800" lvl="3" indent="-3175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4pPr>
            <a:lvl5pPr marL="2286000" lvl="4" indent="-3175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5pPr>
            <a:lvl6pPr marL="2743200" lvl="5" indent="-3175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6pPr>
            <a:lvl7pPr marL="3200400" lvl="6" indent="-3175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7pPr>
            <a:lvl8pPr marL="3657600" lvl="7" indent="-3175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8pPr>
            <a:lvl9pPr marL="4114800" lvl="8" indent="-317500">
              <a:lnSpc>
                <a:spcPct val="100000"/>
              </a:lnSpc>
              <a:spcBef>
                <a:spcPts val="1600"/>
              </a:spcBef>
              <a:spcAft>
                <a:spcPts val="1600"/>
              </a:spcAft>
              <a:buClr>
                <a:schemeClr val="dk1"/>
              </a:buClr>
              <a:buSzPts val="1400"/>
              <a:buFont typeface="Work Sans"/>
              <a:buChar char="■"/>
              <a:defRPr>
                <a:solidFill>
                  <a:schemeClr val="dk1"/>
                </a:solidFill>
                <a:latin typeface="Work Sans"/>
                <a:ea typeface="Work Sans"/>
                <a:cs typeface="Work Sans"/>
                <a:sym typeface="Work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8" r:id="rId6"/>
    <p:sldLayoutId id="2147483662" r:id="rId7"/>
    <p:sldLayoutId id="2147483675" r:id="rId8"/>
    <p:sldLayoutId id="2147483676" r:id="rId9"/>
    <p:sldLayoutId id="2147483677" r:id="rId10"/>
    <p:sldLayoutId id="2147483678" r:id="rId11"/>
  </p:sldLayoutIdLst>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84"/>
        <p:cNvGrpSpPr/>
        <p:nvPr/>
      </p:nvGrpSpPr>
      <p:grpSpPr>
        <a:xfrm>
          <a:off x="0" y="0"/>
          <a:ext cx="0" cy="0"/>
          <a:chOff x="0" y="0"/>
          <a:chExt cx="0" cy="0"/>
        </a:xfrm>
      </p:grpSpPr>
      <p:sp>
        <p:nvSpPr>
          <p:cNvPr id="985" name="Google Shape;985;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986" name="Google Shape;986;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Lst>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3.xml"/><Relationship Id="rId1" Type="http://schemas.openxmlformats.org/officeDocument/2006/relationships/video" Target="https://www.youtube.com/embed/NYjR3mgtvCo?feature=oembed" TargetMode="External"/><Relationship Id="rId4" Type="http://schemas.openxmlformats.org/officeDocument/2006/relationships/image" Target="../media/image15.jpeg"/></Relationships>
</file>

<file path=ppt/slides/_rels/slide25.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25.xml"/><Relationship Id="rId1" Type="http://schemas.openxmlformats.org/officeDocument/2006/relationships/slideLayout" Target="../slideLayouts/slideLayout8.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3" Type="http://schemas.openxmlformats.org/officeDocument/2006/relationships/hyperlink" Target="https://gbsnresearch.com/insights/data-processing/new-york-city-rent-prices-by-borough-and-neighborhood/" TargetMode="External"/><Relationship Id="rId2" Type="http://schemas.openxmlformats.org/officeDocument/2006/relationships/notesSlide" Target="../notesSlides/notesSlide26.xml"/><Relationship Id="rId1" Type="http://schemas.openxmlformats.org/officeDocument/2006/relationships/slideLayout" Target="../slideLayouts/slideLayout5.xml"/><Relationship Id="rId6" Type="http://schemas.openxmlformats.org/officeDocument/2006/relationships/hyperlink" Target="https://video.pictory.ai/" TargetMode="External"/><Relationship Id="rId5" Type="http://schemas.openxmlformats.org/officeDocument/2006/relationships/hyperlink" Target="https://www.concordehotelnewyork.com/blog/how-long-to-stay-when-visiting-new-york-city" TargetMode="External"/><Relationship Id="rId4" Type="http://schemas.openxmlformats.org/officeDocument/2006/relationships/hyperlink" Target="https://www.travelchannel.com/destinations/us/ny/new-york-city/articles/nyc-best-of-the-boroughs"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7.xml"/><Relationship Id="rId1" Type="http://schemas.openxmlformats.org/officeDocument/2006/relationships/slideLayout" Target="../slideLayouts/slideLayout12.xml"/><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69DEF-50C0-8893-C8ED-F9D2F1828ADD}"/>
              </a:ext>
            </a:extLst>
          </p:cNvPr>
          <p:cNvSpPr>
            <a:spLocks noGrp="1"/>
          </p:cNvSpPr>
          <p:nvPr>
            <p:ph type="title"/>
          </p:nvPr>
        </p:nvSpPr>
        <p:spPr/>
        <p:txBody>
          <a:bodyPr/>
          <a:lstStyle/>
          <a:p>
            <a:endParaRPr lang="en-US"/>
          </a:p>
        </p:txBody>
      </p:sp>
      <p:sp>
        <p:nvSpPr>
          <p:cNvPr id="3" name="Title 2">
            <a:extLst>
              <a:ext uri="{FF2B5EF4-FFF2-40B4-BE49-F238E27FC236}">
                <a16:creationId xmlns:a16="http://schemas.microsoft.com/office/drawing/2014/main" id="{C8CA928B-41D5-BFAD-E6C1-4ADE3BDC8DA2}"/>
              </a:ext>
            </a:extLst>
          </p:cNvPr>
          <p:cNvSpPr>
            <a:spLocks noGrp="1"/>
          </p:cNvSpPr>
          <p:nvPr>
            <p:ph type="title" idx="2"/>
          </p:nvPr>
        </p:nvSpPr>
        <p:spPr/>
        <p:txBody>
          <a:bodyPr/>
          <a:lstStyle/>
          <a:p>
            <a:endParaRPr lang="en-US"/>
          </a:p>
        </p:txBody>
      </p:sp>
      <p:sp>
        <p:nvSpPr>
          <p:cNvPr id="4" name="Subtitle 3">
            <a:extLst>
              <a:ext uri="{FF2B5EF4-FFF2-40B4-BE49-F238E27FC236}">
                <a16:creationId xmlns:a16="http://schemas.microsoft.com/office/drawing/2014/main" id="{C6E2DFF7-1675-B8C9-22B6-BA35AE7B4C7E}"/>
              </a:ext>
            </a:extLst>
          </p:cNvPr>
          <p:cNvSpPr>
            <a:spLocks noGrp="1"/>
          </p:cNvSpPr>
          <p:nvPr>
            <p:ph type="subTitle" idx="1"/>
          </p:nvPr>
        </p:nvSpPr>
        <p:spPr/>
        <p:txBody>
          <a:bodyPr/>
          <a:lstStyle/>
          <a:p>
            <a:endParaRPr lang="en-US"/>
          </a:p>
        </p:txBody>
      </p:sp>
      <p:pic>
        <p:nvPicPr>
          <p:cNvPr id="5" name="airbnb_intro_final">
            <a:hlinkClick r:id="" action="ppaction://media"/>
            <a:extLst>
              <a:ext uri="{FF2B5EF4-FFF2-40B4-BE49-F238E27FC236}">
                <a16:creationId xmlns:a16="http://schemas.microsoft.com/office/drawing/2014/main" id="{8F917440-B728-BC69-595D-6C295330E98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extLst>
      <p:ext uri="{BB962C8B-B14F-4D97-AF65-F5344CB8AC3E}">
        <p14:creationId xmlns:p14="http://schemas.microsoft.com/office/powerpoint/2010/main" val="29414708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46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21"/>
        <p:cNvGrpSpPr/>
        <p:nvPr/>
      </p:nvGrpSpPr>
      <p:grpSpPr>
        <a:xfrm>
          <a:off x="0" y="0"/>
          <a:ext cx="0" cy="0"/>
          <a:chOff x="0" y="0"/>
          <a:chExt cx="0" cy="0"/>
        </a:xfrm>
      </p:grpSpPr>
      <p:sp>
        <p:nvSpPr>
          <p:cNvPr id="1822" name="Google Shape;1822;g2bf11234eeb_0_12"/>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Highest number of bedrooms</a:t>
            </a:r>
            <a:endParaRPr/>
          </a:p>
        </p:txBody>
      </p:sp>
      <p:sp>
        <p:nvSpPr>
          <p:cNvPr id="1823" name="Google Shape;1823;g2bf11234eeb_0_12"/>
          <p:cNvSpPr txBox="1">
            <a:spLocks noGrp="1"/>
          </p:cNvSpPr>
          <p:nvPr>
            <p:ph type="body" idx="1"/>
          </p:nvPr>
        </p:nvSpPr>
        <p:spPr>
          <a:xfrm>
            <a:off x="720000" y="1273775"/>
            <a:ext cx="7704000" cy="3378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Number of bedrooms ranges from 1 to 15</a:t>
            </a:r>
            <a:endParaRPr/>
          </a:p>
          <a:p>
            <a:pPr marL="457200" lvl="0" indent="-317500" algn="l" rtl="0">
              <a:spcBef>
                <a:spcPts val="0"/>
              </a:spcBef>
              <a:spcAft>
                <a:spcPts val="0"/>
              </a:spcAft>
              <a:buSzPts val="1400"/>
              <a:buChar char="●"/>
            </a:pPr>
            <a:r>
              <a:rPr lang="en"/>
              <a:t>The dataset provided one listing in Manhattan with 15 bedrooms, 21 beds and 6 bathrooms for $1815/ night</a:t>
            </a:r>
            <a:endParaRPr/>
          </a:p>
          <a:p>
            <a:pPr marL="0" lvl="0" indent="0" algn="l" rtl="0">
              <a:spcBef>
                <a:spcPts val="0"/>
              </a:spcBef>
              <a:spcAft>
                <a:spcPts val="0"/>
              </a:spcAft>
              <a:buNone/>
            </a:pPr>
            <a:endParaRPr/>
          </a:p>
        </p:txBody>
      </p:sp>
      <p:sp>
        <p:nvSpPr>
          <p:cNvPr id="1824" name="Google Shape;1824;g2bf11234eeb_0_12"/>
          <p:cNvSpPr txBox="1"/>
          <p:nvPr/>
        </p:nvSpPr>
        <p:spPr>
          <a:xfrm>
            <a:off x="6063500" y="2668975"/>
            <a:ext cx="2698800" cy="10839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Bedrooms - 15</a:t>
            </a:r>
            <a:endParaRPr>
              <a:solidFill>
                <a:schemeClr val="dk1"/>
              </a:solidFill>
              <a:latin typeface="Work Sans"/>
              <a:ea typeface="Work Sans"/>
              <a:cs typeface="Work Sans"/>
              <a:sym typeface="Work Sans"/>
            </a:endParaRPr>
          </a:p>
          <a:p>
            <a:pPr marL="457200" lvl="0" indent="-317500" algn="l" rtl="0">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Beds - 21</a:t>
            </a:r>
            <a:endParaRPr>
              <a:solidFill>
                <a:schemeClr val="dk1"/>
              </a:solidFill>
              <a:latin typeface="Work Sans"/>
              <a:ea typeface="Work Sans"/>
              <a:cs typeface="Work Sans"/>
              <a:sym typeface="Work Sans"/>
            </a:endParaRPr>
          </a:p>
          <a:p>
            <a:pPr marL="457200" lvl="0" indent="-317500" algn="l" rtl="0">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Borough - Manhattan</a:t>
            </a:r>
            <a:endParaRPr>
              <a:solidFill>
                <a:schemeClr val="dk1"/>
              </a:solidFill>
              <a:latin typeface="Work Sans"/>
              <a:ea typeface="Work Sans"/>
              <a:cs typeface="Work Sans"/>
              <a:sym typeface="Work Sans"/>
            </a:endParaRPr>
          </a:p>
          <a:p>
            <a:pPr marL="457200" lvl="0" indent="-317500" algn="l" rtl="0">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Price - $1815 per night</a:t>
            </a:r>
            <a:endParaRPr>
              <a:solidFill>
                <a:schemeClr val="dk1"/>
              </a:solidFill>
              <a:latin typeface="Work Sans"/>
              <a:ea typeface="Work Sans"/>
              <a:cs typeface="Work Sans"/>
              <a:sym typeface="Work Sans"/>
            </a:endParaRPr>
          </a:p>
        </p:txBody>
      </p:sp>
      <p:pic>
        <p:nvPicPr>
          <p:cNvPr id="1825" name="Google Shape;1825;g2bf11234eeb_0_12"/>
          <p:cNvPicPr preferRelativeResize="0"/>
          <p:nvPr/>
        </p:nvPicPr>
        <p:blipFill>
          <a:blip r:embed="rId3">
            <a:alphaModFix/>
          </a:blip>
          <a:stretch>
            <a:fillRect/>
          </a:stretch>
        </p:blipFill>
        <p:spPr>
          <a:xfrm>
            <a:off x="720000" y="2040950"/>
            <a:ext cx="5230650" cy="2885751"/>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29"/>
        <p:cNvGrpSpPr/>
        <p:nvPr/>
      </p:nvGrpSpPr>
      <p:grpSpPr>
        <a:xfrm>
          <a:off x="0" y="0"/>
          <a:ext cx="0" cy="0"/>
          <a:chOff x="0" y="0"/>
          <a:chExt cx="0" cy="0"/>
        </a:xfrm>
      </p:grpSpPr>
      <p:sp>
        <p:nvSpPr>
          <p:cNvPr id="1830" name="Google Shape;1830;g2bf11234eeb_0_6"/>
          <p:cNvSpPr txBox="1">
            <a:spLocks noGrp="1"/>
          </p:cNvSpPr>
          <p:nvPr>
            <p:ph type="title"/>
          </p:nvPr>
        </p:nvSpPr>
        <p:spPr>
          <a:xfrm>
            <a:off x="720000" y="321475"/>
            <a:ext cx="7704000" cy="78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a:t>Average Number of Bedrooms</a:t>
            </a:r>
            <a:endParaRPr/>
          </a:p>
        </p:txBody>
      </p:sp>
      <p:sp>
        <p:nvSpPr>
          <p:cNvPr id="1831" name="Google Shape;1831;g2bf11234eeb_0_6"/>
          <p:cNvSpPr txBox="1">
            <a:spLocks noGrp="1"/>
          </p:cNvSpPr>
          <p:nvPr>
            <p:ph type="body" idx="1"/>
          </p:nvPr>
        </p:nvSpPr>
        <p:spPr>
          <a:xfrm>
            <a:off x="5943300" y="1228925"/>
            <a:ext cx="2480700" cy="3378000"/>
          </a:xfrm>
          <a:prstGeom prst="rect">
            <a:avLst/>
          </a:prstGeom>
        </p:spPr>
        <p:txBody>
          <a:bodyPr spcFirstLastPara="1" wrap="square" lIns="91425" tIns="91425" rIns="91425" bIns="91425" anchor="t" anchorCtr="0">
            <a:noAutofit/>
          </a:bodyPr>
          <a:lstStyle/>
          <a:p>
            <a:pPr marL="457200" lvl="0" indent="-330200" algn="l" rtl="0">
              <a:lnSpc>
                <a:spcPct val="150000"/>
              </a:lnSpc>
              <a:spcBef>
                <a:spcPts val="0"/>
              </a:spcBef>
              <a:spcAft>
                <a:spcPts val="0"/>
              </a:spcAft>
              <a:buSzPts val="1600"/>
              <a:buChar char="●"/>
            </a:pPr>
            <a:r>
              <a:rPr lang="en" sz="1400" dirty="0"/>
              <a:t>Averages range from 1.3, to 1.5 bedrooms</a:t>
            </a:r>
            <a:endParaRPr sz="1400" dirty="0"/>
          </a:p>
          <a:p>
            <a:pPr marL="457200" lvl="0" indent="-330200" algn="l" rtl="0">
              <a:lnSpc>
                <a:spcPct val="150000"/>
              </a:lnSpc>
              <a:spcBef>
                <a:spcPts val="0"/>
              </a:spcBef>
              <a:spcAft>
                <a:spcPts val="0"/>
              </a:spcAft>
              <a:buSzPts val="1600"/>
              <a:buChar char="●"/>
            </a:pPr>
            <a:r>
              <a:rPr lang="en" sz="1400" dirty="0"/>
              <a:t>Average number of bedrooms across all boroughs is 1.4 bedrooms</a:t>
            </a:r>
            <a:endParaRPr sz="1400" dirty="0"/>
          </a:p>
        </p:txBody>
      </p:sp>
      <p:pic>
        <p:nvPicPr>
          <p:cNvPr id="1832" name="Google Shape;1832;g2bf11234eeb_0_6"/>
          <p:cNvPicPr preferRelativeResize="0"/>
          <p:nvPr/>
        </p:nvPicPr>
        <p:blipFill>
          <a:blip r:embed="rId3">
            <a:alphaModFix/>
          </a:blip>
          <a:stretch>
            <a:fillRect/>
          </a:stretch>
        </p:blipFill>
        <p:spPr>
          <a:xfrm>
            <a:off x="570500" y="1198425"/>
            <a:ext cx="4812251" cy="3528701"/>
          </a:xfrm>
          <a:prstGeom prst="rect">
            <a:avLst/>
          </a:prstGeom>
          <a:noFill/>
          <a:ln>
            <a:noFill/>
          </a:ln>
        </p:spPr>
      </p:pic>
      <p:grpSp>
        <p:nvGrpSpPr>
          <p:cNvPr id="1833" name="Google Shape;1833;g2bf11234eeb_0_6"/>
          <p:cNvGrpSpPr/>
          <p:nvPr/>
        </p:nvGrpSpPr>
        <p:grpSpPr>
          <a:xfrm>
            <a:off x="6952601" y="2900654"/>
            <a:ext cx="1471669" cy="1702735"/>
            <a:chOff x="6433375" y="1912696"/>
            <a:chExt cx="1990625" cy="2690795"/>
          </a:xfrm>
        </p:grpSpPr>
        <p:grpSp>
          <p:nvGrpSpPr>
            <p:cNvPr id="1834" name="Google Shape;1834;g2bf11234eeb_0_6"/>
            <p:cNvGrpSpPr/>
            <p:nvPr/>
          </p:nvGrpSpPr>
          <p:grpSpPr>
            <a:xfrm>
              <a:off x="7160827" y="1912696"/>
              <a:ext cx="496147" cy="2690795"/>
              <a:chOff x="7963900" y="1483425"/>
              <a:chExt cx="218125" cy="1182975"/>
            </a:xfrm>
          </p:grpSpPr>
          <p:sp>
            <p:nvSpPr>
              <p:cNvPr id="1835" name="Google Shape;1835;g2bf11234eeb_0_6"/>
              <p:cNvSpPr/>
              <p:nvPr/>
            </p:nvSpPr>
            <p:spPr>
              <a:xfrm>
                <a:off x="7969486" y="1792236"/>
                <a:ext cx="211825" cy="873525"/>
              </a:xfrm>
              <a:custGeom>
                <a:avLst/>
                <a:gdLst/>
                <a:ahLst/>
                <a:cxnLst/>
                <a:rect l="l" t="t" r="r" b="b"/>
                <a:pathLst>
                  <a:path w="8473" h="34941" extrusionOk="0">
                    <a:moveTo>
                      <a:pt x="2010" y="1"/>
                    </a:moveTo>
                    <a:lnTo>
                      <a:pt x="2010" y="3549"/>
                    </a:lnTo>
                    <a:lnTo>
                      <a:pt x="1088" y="3549"/>
                    </a:lnTo>
                    <a:lnTo>
                      <a:pt x="1088" y="8437"/>
                    </a:lnTo>
                    <a:lnTo>
                      <a:pt x="1" y="8437"/>
                    </a:lnTo>
                    <a:lnTo>
                      <a:pt x="1" y="34941"/>
                    </a:lnTo>
                    <a:lnTo>
                      <a:pt x="8472" y="34941"/>
                    </a:lnTo>
                    <a:lnTo>
                      <a:pt x="8472" y="8437"/>
                    </a:lnTo>
                    <a:lnTo>
                      <a:pt x="7387" y="8437"/>
                    </a:lnTo>
                    <a:lnTo>
                      <a:pt x="7387" y="3549"/>
                    </a:lnTo>
                    <a:lnTo>
                      <a:pt x="6463" y="3549"/>
                    </a:lnTo>
                    <a:lnTo>
                      <a:pt x="646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6" name="Google Shape;1836;g2bf11234eeb_0_6"/>
              <p:cNvSpPr/>
              <p:nvPr/>
            </p:nvSpPr>
            <p:spPr>
              <a:xfrm>
                <a:off x="7963900" y="1786575"/>
                <a:ext cx="218125" cy="879825"/>
              </a:xfrm>
              <a:custGeom>
                <a:avLst/>
                <a:gdLst/>
                <a:ahLst/>
                <a:cxnLst/>
                <a:rect l="l" t="t" r="r" b="b"/>
                <a:pathLst>
                  <a:path w="8725" h="35193" extrusionOk="0">
                    <a:moveTo>
                      <a:pt x="6463" y="252"/>
                    </a:moveTo>
                    <a:lnTo>
                      <a:pt x="6463" y="3675"/>
                    </a:lnTo>
                    <a:cubicBezTo>
                      <a:pt x="6463" y="3743"/>
                      <a:pt x="6520" y="3801"/>
                      <a:pt x="6589" y="3801"/>
                    </a:cubicBezTo>
                    <a:lnTo>
                      <a:pt x="7387" y="3801"/>
                    </a:lnTo>
                    <a:lnTo>
                      <a:pt x="7387" y="8564"/>
                    </a:lnTo>
                    <a:cubicBezTo>
                      <a:pt x="7387" y="8633"/>
                      <a:pt x="7444" y="8688"/>
                      <a:pt x="7513" y="8688"/>
                    </a:cubicBezTo>
                    <a:lnTo>
                      <a:pt x="8472" y="8688"/>
                    </a:lnTo>
                    <a:lnTo>
                      <a:pt x="8472" y="34944"/>
                    </a:lnTo>
                    <a:lnTo>
                      <a:pt x="249" y="34944"/>
                    </a:lnTo>
                    <a:lnTo>
                      <a:pt x="249" y="8688"/>
                    </a:lnTo>
                    <a:lnTo>
                      <a:pt x="1211" y="8688"/>
                    </a:lnTo>
                    <a:cubicBezTo>
                      <a:pt x="1280" y="8688"/>
                      <a:pt x="1335" y="8633"/>
                      <a:pt x="1335" y="8564"/>
                    </a:cubicBezTo>
                    <a:lnTo>
                      <a:pt x="1335" y="3801"/>
                    </a:lnTo>
                    <a:lnTo>
                      <a:pt x="2133" y="3801"/>
                    </a:lnTo>
                    <a:cubicBezTo>
                      <a:pt x="2202" y="3801"/>
                      <a:pt x="2259" y="3743"/>
                      <a:pt x="2259" y="3675"/>
                    </a:cubicBezTo>
                    <a:lnTo>
                      <a:pt x="2259" y="252"/>
                    </a:lnTo>
                    <a:close/>
                    <a:moveTo>
                      <a:pt x="2137" y="0"/>
                    </a:moveTo>
                    <a:cubicBezTo>
                      <a:pt x="2068" y="0"/>
                      <a:pt x="2010" y="57"/>
                      <a:pt x="2010" y="126"/>
                    </a:cubicBezTo>
                    <a:lnTo>
                      <a:pt x="2010" y="3550"/>
                    </a:lnTo>
                    <a:lnTo>
                      <a:pt x="1213" y="3550"/>
                    </a:lnTo>
                    <a:cubicBezTo>
                      <a:pt x="1144" y="3550"/>
                      <a:pt x="1087" y="3606"/>
                      <a:pt x="1087" y="3675"/>
                    </a:cubicBezTo>
                    <a:lnTo>
                      <a:pt x="1087" y="8438"/>
                    </a:lnTo>
                    <a:lnTo>
                      <a:pt x="127" y="8438"/>
                    </a:lnTo>
                    <a:cubicBezTo>
                      <a:pt x="58" y="8438"/>
                      <a:pt x="1" y="8495"/>
                      <a:pt x="1" y="8564"/>
                    </a:cubicBezTo>
                    <a:lnTo>
                      <a:pt x="1" y="35066"/>
                    </a:lnTo>
                    <a:cubicBezTo>
                      <a:pt x="1" y="35135"/>
                      <a:pt x="58" y="35192"/>
                      <a:pt x="127" y="35192"/>
                    </a:cubicBezTo>
                    <a:lnTo>
                      <a:pt x="8599" y="35192"/>
                    </a:lnTo>
                    <a:cubicBezTo>
                      <a:pt x="8668" y="35192"/>
                      <a:pt x="8721" y="35135"/>
                      <a:pt x="8725" y="35068"/>
                    </a:cubicBezTo>
                    <a:lnTo>
                      <a:pt x="8725" y="8566"/>
                    </a:lnTo>
                    <a:cubicBezTo>
                      <a:pt x="8725" y="8497"/>
                      <a:pt x="8668" y="8440"/>
                      <a:pt x="8599" y="8440"/>
                    </a:cubicBezTo>
                    <a:lnTo>
                      <a:pt x="7637" y="8440"/>
                    </a:lnTo>
                    <a:lnTo>
                      <a:pt x="7637" y="3675"/>
                    </a:lnTo>
                    <a:cubicBezTo>
                      <a:pt x="7637" y="3606"/>
                      <a:pt x="7580" y="3550"/>
                      <a:pt x="7513" y="3550"/>
                    </a:cubicBezTo>
                    <a:lnTo>
                      <a:pt x="6715" y="3550"/>
                    </a:lnTo>
                    <a:lnTo>
                      <a:pt x="6715" y="126"/>
                    </a:lnTo>
                    <a:cubicBezTo>
                      <a:pt x="6715" y="57"/>
                      <a:pt x="6658" y="0"/>
                      <a:pt x="658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7" name="Google Shape;1837;g2bf11234eeb_0_6"/>
              <p:cNvSpPr/>
              <p:nvPr/>
            </p:nvSpPr>
            <p:spPr>
              <a:xfrm>
                <a:off x="8014050" y="1750025"/>
                <a:ext cx="117800" cy="42875"/>
              </a:xfrm>
              <a:custGeom>
                <a:avLst/>
                <a:gdLst/>
                <a:ahLst/>
                <a:cxnLst/>
                <a:rect l="l" t="t" r="r" b="b"/>
                <a:pathLst>
                  <a:path w="4712" h="1715" extrusionOk="0">
                    <a:moveTo>
                      <a:pt x="3685" y="249"/>
                    </a:moveTo>
                    <a:lnTo>
                      <a:pt x="4368" y="1466"/>
                    </a:lnTo>
                    <a:lnTo>
                      <a:pt x="341" y="1466"/>
                    </a:lnTo>
                    <a:lnTo>
                      <a:pt x="1025" y="249"/>
                    </a:lnTo>
                    <a:close/>
                    <a:moveTo>
                      <a:pt x="952" y="0"/>
                    </a:moveTo>
                    <a:cubicBezTo>
                      <a:pt x="909" y="0"/>
                      <a:pt x="867" y="24"/>
                      <a:pt x="844" y="63"/>
                    </a:cubicBezTo>
                    <a:lnTo>
                      <a:pt x="22" y="1529"/>
                    </a:lnTo>
                    <a:cubicBezTo>
                      <a:pt x="1" y="1567"/>
                      <a:pt x="1" y="1614"/>
                      <a:pt x="22" y="1653"/>
                    </a:cubicBezTo>
                    <a:cubicBezTo>
                      <a:pt x="44" y="1689"/>
                      <a:pt x="85" y="1714"/>
                      <a:pt x="131" y="1714"/>
                    </a:cubicBezTo>
                    <a:lnTo>
                      <a:pt x="4583" y="1714"/>
                    </a:lnTo>
                    <a:cubicBezTo>
                      <a:pt x="4626" y="1714"/>
                      <a:pt x="4666" y="1693"/>
                      <a:pt x="4687" y="1653"/>
                    </a:cubicBezTo>
                    <a:cubicBezTo>
                      <a:pt x="4711" y="1616"/>
                      <a:pt x="4711" y="1569"/>
                      <a:pt x="4687" y="1529"/>
                    </a:cubicBezTo>
                    <a:lnTo>
                      <a:pt x="3866" y="63"/>
                    </a:lnTo>
                    <a:cubicBezTo>
                      <a:pt x="3844" y="24"/>
                      <a:pt x="3801" y="0"/>
                      <a:pt x="375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8" name="Google Shape;1838;g2bf11234eeb_0_6"/>
              <p:cNvSpPr/>
              <p:nvPr/>
            </p:nvSpPr>
            <p:spPr>
              <a:xfrm>
                <a:off x="8053500" y="1483425"/>
                <a:ext cx="38975" cy="272825"/>
              </a:xfrm>
              <a:custGeom>
                <a:avLst/>
                <a:gdLst/>
                <a:ahLst/>
                <a:cxnLst/>
                <a:rect l="l" t="t" r="r" b="b"/>
                <a:pathLst>
                  <a:path w="1559" h="10913" extrusionOk="0">
                    <a:moveTo>
                      <a:pt x="779" y="250"/>
                    </a:moveTo>
                    <a:cubicBezTo>
                      <a:pt x="921" y="250"/>
                      <a:pt x="1035" y="363"/>
                      <a:pt x="1039" y="507"/>
                    </a:cubicBezTo>
                    <a:lnTo>
                      <a:pt x="1301" y="10664"/>
                    </a:lnTo>
                    <a:lnTo>
                      <a:pt x="255" y="10664"/>
                    </a:lnTo>
                    <a:lnTo>
                      <a:pt x="517" y="507"/>
                    </a:lnTo>
                    <a:cubicBezTo>
                      <a:pt x="521" y="363"/>
                      <a:pt x="635" y="250"/>
                      <a:pt x="779" y="250"/>
                    </a:cubicBezTo>
                    <a:close/>
                    <a:moveTo>
                      <a:pt x="781" y="0"/>
                    </a:moveTo>
                    <a:cubicBezTo>
                      <a:pt x="499" y="0"/>
                      <a:pt x="276" y="217"/>
                      <a:pt x="269" y="499"/>
                    </a:cubicBezTo>
                    <a:lnTo>
                      <a:pt x="3" y="10785"/>
                    </a:lnTo>
                    <a:cubicBezTo>
                      <a:pt x="1" y="10818"/>
                      <a:pt x="12" y="10852"/>
                      <a:pt x="36" y="10875"/>
                    </a:cubicBezTo>
                    <a:cubicBezTo>
                      <a:pt x="60" y="10899"/>
                      <a:pt x="91" y="10913"/>
                      <a:pt x="127" y="10913"/>
                    </a:cubicBezTo>
                    <a:lnTo>
                      <a:pt x="1429" y="10913"/>
                    </a:lnTo>
                    <a:cubicBezTo>
                      <a:pt x="1462" y="10913"/>
                      <a:pt x="1496" y="10899"/>
                      <a:pt x="1524" y="10875"/>
                    </a:cubicBezTo>
                    <a:cubicBezTo>
                      <a:pt x="1547" y="10852"/>
                      <a:pt x="1559" y="10820"/>
                      <a:pt x="1559" y="10785"/>
                    </a:cubicBezTo>
                    <a:lnTo>
                      <a:pt x="1293" y="499"/>
                    </a:lnTo>
                    <a:cubicBezTo>
                      <a:pt x="1285" y="221"/>
                      <a:pt x="1061" y="0"/>
                      <a:pt x="78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9" name="Google Shape;1839;g2bf11234eeb_0_6"/>
              <p:cNvSpPr/>
              <p:nvPr/>
            </p:nvSpPr>
            <p:spPr>
              <a:xfrm>
                <a:off x="8034500" y="2021100"/>
                <a:ext cx="6275" cy="157000"/>
              </a:xfrm>
              <a:custGeom>
                <a:avLst/>
                <a:gdLst/>
                <a:ahLst/>
                <a:cxnLst/>
                <a:rect l="l" t="t" r="r" b="b"/>
                <a:pathLst>
                  <a:path w="251" h="6280" extrusionOk="0">
                    <a:moveTo>
                      <a:pt x="124" y="1"/>
                    </a:moveTo>
                    <a:cubicBezTo>
                      <a:pt x="55" y="1"/>
                      <a:pt x="0" y="56"/>
                      <a:pt x="0" y="125"/>
                    </a:cubicBezTo>
                    <a:lnTo>
                      <a:pt x="0" y="6154"/>
                    </a:lnTo>
                    <a:cubicBezTo>
                      <a:pt x="0" y="6223"/>
                      <a:pt x="55" y="6280"/>
                      <a:pt x="124" y="6280"/>
                    </a:cubicBezTo>
                    <a:cubicBezTo>
                      <a:pt x="193" y="6280"/>
                      <a:pt x="250" y="6227"/>
                      <a:pt x="250" y="6154"/>
                    </a:cubicBezTo>
                    <a:lnTo>
                      <a:pt x="250" y="125"/>
                    </a:lnTo>
                    <a:cubicBezTo>
                      <a:pt x="250" y="56"/>
                      <a:pt x="193" y="1"/>
                      <a:pt x="12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0" name="Google Shape;1840;g2bf11234eeb_0_6"/>
              <p:cNvSpPr/>
              <p:nvPr/>
            </p:nvSpPr>
            <p:spPr>
              <a:xfrm>
                <a:off x="8069750" y="2021100"/>
                <a:ext cx="6275" cy="157000"/>
              </a:xfrm>
              <a:custGeom>
                <a:avLst/>
                <a:gdLst/>
                <a:ahLst/>
                <a:cxnLst/>
                <a:rect l="l" t="t" r="r" b="b"/>
                <a:pathLst>
                  <a:path w="251" h="6280" extrusionOk="0">
                    <a:moveTo>
                      <a:pt x="125" y="1"/>
                    </a:moveTo>
                    <a:cubicBezTo>
                      <a:pt x="56" y="1"/>
                      <a:pt x="1" y="56"/>
                      <a:pt x="1" y="125"/>
                    </a:cubicBezTo>
                    <a:lnTo>
                      <a:pt x="1" y="6154"/>
                    </a:lnTo>
                    <a:cubicBezTo>
                      <a:pt x="1" y="6223"/>
                      <a:pt x="58" y="6280"/>
                      <a:pt x="125" y="6280"/>
                    </a:cubicBezTo>
                    <a:cubicBezTo>
                      <a:pt x="196" y="6280"/>
                      <a:pt x="251" y="6227"/>
                      <a:pt x="251" y="6154"/>
                    </a:cubicBezTo>
                    <a:lnTo>
                      <a:pt x="251" y="125"/>
                    </a:lnTo>
                    <a:cubicBezTo>
                      <a:pt x="251" y="56"/>
                      <a:pt x="196" y="1"/>
                      <a:pt x="1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1" name="Google Shape;1841;g2bf11234eeb_0_6"/>
              <p:cNvSpPr/>
              <p:nvPr/>
            </p:nvSpPr>
            <p:spPr>
              <a:xfrm>
                <a:off x="8105075" y="2021100"/>
                <a:ext cx="6325" cy="157000"/>
              </a:xfrm>
              <a:custGeom>
                <a:avLst/>
                <a:gdLst/>
                <a:ahLst/>
                <a:cxnLst/>
                <a:rect l="l" t="t" r="r" b="b"/>
                <a:pathLst>
                  <a:path w="253" h="6280" extrusionOk="0">
                    <a:moveTo>
                      <a:pt x="126" y="1"/>
                    </a:moveTo>
                    <a:cubicBezTo>
                      <a:pt x="57" y="1"/>
                      <a:pt x="0" y="56"/>
                      <a:pt x="0" y="125"/>
                    </a:cubicBezTo>
                    <a:lnTo>
                      <a:pt x="0" y="6154"/>
                    </a:lnTo>
                    <a:cubicBezTo>
                      <a:pt x="0" y="6223"/>
                      <a:pt x="57" y="6280"/>
                      <a:pt x="126" y="6280"/>
                    </a:cubicBezTo>
                    <a:cubicBezTo>
                      <a:pt x="195" y="6280"/>
                      <a:pt x="251" y="6227"/>
                      <a:pt x="253" y="6154"/>
                    </a:cubicBezTo>
                    <a:lnTo>
                      <a:pt x="253" y="125"/>
                    </a:lnTo>
                    <a:cubicBezTo>
                      <a:pt x="253" y="56"/>
                      <a:pt x="195" y="1"/>
                      <a:pt x="12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2" name="Google Shape;1842;g2bf11234eeb_0_6"/>
              <p:cNvSpPr/>
              <p:nvPr/>
            </p:nvSpPr>
            <p:spPr>
              <a:xfrm>
                <a:off x="8034500" y="1897725"/>
                <a:ext cx="6275" cy="106075"/>
              </a:xfrm>
              <a:custGeom>
                <a:avLst/>
                <a:gdLst/>
                <a:ahLst/>
                <a:cxnLst/>
                <a:rect l="l" t="t" r="r" b="b"/>
                <a:pathLst>
                  <a:path w="251" h="4243" extrusionOk="0">
                    <a:moveTo>
                      <a:pt x="124" y="1"/>
                    </a:moveTo>
                    <a:cubicBezTo>
                      <a:pt x="55" y="1"/>
                      <a:pt x="0" y="56"/>
                      <a:pt x="0" y="125"/>
                    </a:cubicBezTo>
                    <a:lnTo>
                      <a:pt x="0" y="4118"/>
                    </a:lnTo>
                    <a:cubicBezTo>
                      <a:pt x="0" y="4187"/>
                      <a:pt x="55" y="4242"/>
                      <a:pt x="124" y="4242"/>
                    </a:cubicBezTo>
                    <a:cubicBezTo>
                      <a:pt x="193" y="4242"/>
                      <a:pt x="250" y="4187"/>
                      <a:pt x="250" y="4118"/>
                    </a:cubicBezTo>
                    <a:lnTo>
                      <a:pt x="250" y="125"/>
                    </a:lnTo>
                    <a:cubicBezTo>
                      <a:pt x="250" y="56"/>
                      <a:pt x="193" y="1"/>
                      <a:pt x="12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3" name="Google Shape;1843;g2bf11234eeb_0_6"/>
              <p:cNvSpPr/>
              <p:nvPr/>
            </p:nvSpPr>
            <p:spPr>
              <a:xfrm>
                <a:off x="8069750" y="1897725"/>
                <a:ext cx="6275" cy="106075"/>
              </a:xfrm>
              <a:custGeom>
                <a:avLst/>
                <a:gdLst/>
                <a:ahLst/>
                <a:cxnLst/>
                <a:rect l="l" t="t" r="r" b="b"/>
                <a:pathLst>
                  <a:path w="251" h="4243" extrusionOk="0">
                    <a:moveTo>
                      <a:pt x="125" y="1"/>
                    </a:moveTo>
                    <a:cubicBezTo>
                      <a:pt x="56" y="1"/>
                      <a:pt x="1" y="56"/>
                      <a:pt x="1" y="125"/>
                    </a:cubicBezTo>
                    <a:lnTo>
                      <a:pt x="1" y="4118"/>
                    </a:lnTo>
                    <a:cubicBezTo>
                      <a:pt x="1" y="4187"/>
                      <a:pt x="58" y="4242"/>
                      <a:pt x="125" y="4242"/>
                    </a:cubicBezTo>
                    <a:cubicBezTo>
                      <a:pt x="196" y="4242"/>
                      <a:pt x="251" y="4187"/>
                      <a:pt x="251" y="4118"/>
                    </a:cubicBezTo>
                    <a:lnTo>
                      <a:pt x="251" y="125"/>
                    </a:lnTo>
                    <a:cubicBezTo>
                      <a:pt x="251" y="56"/>
                      <a:pt x="196" y="1"/>
                      <a:pt x="1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4" name="Google Shape;1844;g2bf11234eeb_0_6"/>
              <p:cNvSpPr/>
              <p:nvPr/>
            </p:nvSpPr>
            <p:spPr>
              <a:xfrm>
                <a:off x="8105075" y="1897725"/>
                <a:ext cx="6325" cy="106075"/>
              </a:xfrm>
              <a:custGeom>
                <a:avLst/>
                <a:gdLst/>
                <a:ahLst/>
                <a:cxnLst/>
                <a:rect l="l" t="t" r="r" b="b"/>
                <a:pathLst>
                  <a:path w="253" h="4243" extrusionOk="0">
                    <a:moveTo>
                      <a:pt x="126" y="1"/>
                    </a:moveTo>
                    <a:cubicBezTo>
                      <a:pt x="57" y="1"/>
                      <a:pt x="0" y="56"/>
                      <a:pt x="0" y="125"/>
                    </a:cubicBezTo>
                    <a:lnTo>
                      <a:pt x="0" y="4118"/>
                    </a:lnTo>
                    <a:cubicBezTo>
                      <a:pt x="0" y="4187"/>
                      <a:pt x="57" y="4242"/>
                      <a:pt x="126" y="4242"/>
                    </a:cubicBezTo>
                    <a:cubicBezTo>
                      <a:pt x="195" y="4242"/>
                      <a:pt x="251" y="4187"/>
                      <a:pt x="253" y="4118"/>
                    </a:cubicBezTo>
                    <a:lnTo>
                      <a:pt x="253" y="125"/>
                    </a:lnTo>
                    <a:cubicBezTo>
                      <a:pt x="253" y="56"/>
                      <a:pt x="195" y="1"/>
                      <a:pt x="12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5" name="Google Shape;1845;g2bf11234eeb_0_6"/>
              <p:cNvSpPr/>
              <p:nvPr/>
            </p:nvSpPr>
            <p:spPr>
              <a:xfrm>
                <a:off x="8034500" y="1806725"/>
                <a:ext cx="6275" cy="74875"/>
              </a:xfrm>
              <a:custGeom>
                <a:avLst/>
                <a:gdLst/>
                <a:ahLst/>
                <a:cxnLst/>
                <a:rect l="l" t="t" r="r" b="b"/>
                <a:pathLst>
                  <a:path w="251" h="2995" extrusionOk="0">
                    <a:moveTo>
                      <a:pt x="124" y="0"/>
                    </a:moveTo>
                    <a:cubicBezTo>
                      <a:pt x="55" y="0"/>
                      <a:pt x="0" y="57"/>
                      <a:pt x="0" y="126"/>
                    </a:cubicBezTo>
                    <a:lnTo>
                      <a:pt x="0" y="2869"/>
                    </a:lnTo>
                    <a:cubicBezTo>
                      <a:pt x="0" y="2937"/>
                      <a:pt x="55" y="2995"/>
                      <a:pt x="124" y="2995"/>
                    </a:cubicBezTo>
                    <a:cubicBezTo>
                      <a:pt x="193" y="2995"/>
                      <a:pt x="250" y="2937"/>
                      <a:pt x="250" y="2869"/>
                    </a:cubicBezTo>
                    <a:lnTo>
                      <a:pt x="250" y="126"/>
                    </a:lnTo>
                    <a:cubicBezTo>
                      <a:pt x="250" y="57"/>
                      <a:pt x="193" y="0"/>
                      <a:pt x="12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6" name="Google Shape;1846;g2bf11234eeb_0_6"/>
              <p:cNvSpPr/>
              <p:nvPr/>
            </p:nvSpPr>
            <p:spPr>
              <a:xfrm>
                <a:off x="8069750" y="1806725"/>
                <a:ext cx="6275" cy="74875"/>
              </a:xfrm>
              <a:custGeom>
                <a:avLst/>
                <a:gdLst/>
                <a:ahLst/>
                <a:cxnLst/>
                <a:rect l="l" t="t" r="r" b="b"/>
                <a:pathLst>
                  <a:path w="251" h="2995" extrusionOk="0">
                    <a:moveTo>
                      <a:pt x="125" y="0"/>
                    </a:moveTo>
                    <a:cubicBezTo>
                      <a:pt x="56" y="0"/>
                      <a:pt x="1" y="57"/>
                      <a:pt x="1" y="126"/>
                    </a:cubicBezTo>
                    <a:lnTo>
                      <a:pt x="1" y="2869"/>
                    </a:lnTo>
                    <a:cubicBezTo>
                      <a:pt x="1" y="2937"/>
                      <a:pt x="58" y="2995"/>
                      <a:pt x="125" y="2995"/>
                    </a:cubicBezTo>
                    <a:cubicBezTo>
                      <a:pt x="196" y="2995"/>
                      <a:pt x="251" y="2937"/>
                      <a:pt x="251" y="2869"/>
                    </a:cubicBezTo>
                    <a:lnTo>
                      <a:pt x="251" y="126"/>
                    </a:lnTo>
                    <a:cubicBezTo>
                      <a:pt x="251" y="57"/>
                      <a:pt x="196" y="0"/>
                      <a:pt x="12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7" name="Google Shape;1847;g2bf11234eeb_0_6"/>
              <p:cNvSpPr/>
              <p:nvPr/>
            </p:nvSpPr>
            <p:spPr>
              <a:xfrm>
                <a:off x="8105075" y="1806725"/>
                <a:ext cx="6325" cy="74875"/>
              </a:xfrm>
              <a:custGeom>
                <a:avLst/>
                <a:gdLst/>
                <a:ahLst/>
                <a:cxnLst/>
                <a:rect l="l" t="t" r="r" b="b"/>
                <a:pathLst>
                  <a:path w="253" h="2995" extrusionOk="0">
                    <a:moveTo>
                      <a:pt x="126" y="0"/>
                    </a:moveTo>
                    <a:cubicBezTo>
                      <a:pt x="57" y="0"/>
                      <a:pt x="0" y="57"/>
                      <a:pt x="0" y="126"/>
                    </a:cubicBezTo>
                    <a:lnTo>
                      <a:pt x="0" y="2869"/>
                    </a:lnTo>
                    <a:cubicBezTo>
                      <a:pt x="0" y="2937"/>
                      <a:pt x="57" y="2995"/>
                      <a:pt x="126" y="2995"/>
                    </a:cubicBezTo>
                    <a:cubicBezTo>
                      <a:pt x="195" y="2995"/>
                      <a:pt x="251" y="2937"/>
                      <a:pt x="253" y="2869"/>
                    </a:cubicBezTo>
                    <a:lnTo>
                      <a:pt x="253" y="126"/>
                    </a:lnTo>
                    <a:cubicBezTo>
                      <a:pt x="253" y="57"/>
                      <a:pt x="195" y="0"/>
                      <a:pt x="12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8" name="Google Shape;1848;g2bf11234eeb_0_6"/>
              <p:cNvSpPr/>
              <p:nvPr/>
            </p:nvSpPr>
            <p:spPr>
              <a:xfrm>
                <a:off x="8034500" y="2209600"/>
                <a:ext cx="6275" cy="157050"/>
              </a:xfrm>
              <a:custGeom>
                <a:avLst/>
                <a:gdLst/>
                <a:ahLst/>
                <a:cxnLst/>
                <a:rect l="l" t="t" r="r" b="b"/>
                <a:pathLst>
                  <a:path w="251" h="6282" extrusionOk="0">
                    <a:moveTo>
                      <a:pt x="124" y="1"/>
                    </a:moveTo>
                    <a:cubicBezTo>
                      <a:pt x="55" y="1"/>
                      <a:pt x="0" y="58"/>
                      <a:pt x="0" y="127"/>
                    </a:cubicBezTo>
                    <a:lnTo>
                      <a:pt x="0" y="6155"/>
                    </a:lnTo>
                    <a:cubicBezTo>
                      <a:pt x="0" y="6224"/>
                      <a:pt x="55" y="6281"/>
                      <a:pt x="124" y="6281"/>
                    </a:cubicBezTo>
                    <a:cubicBezTo>
                      <a:pt x="193" y="6281"/>
                      <a:pt x="250" y="6226"/>
                      <a:pt x="250" y="6155"/>
                    </a:cubicBezTo>
                    <a:lnTo>
                      <a:pt x="250" y="127"/>
                    </a:lnTo>
                    <a:cubicBezTo>
                      <a:pt x="250" y="58"/>
                      <a:pt x="193" y="1"/>
                      <a:pt x="12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9" name="Google Shape;1849;g2bf11234eeb_0_6"/>
              <p:cNvSpPr/>
              <p:nvPr/>
            </p:nvSpPr>
            <p:spPr>
              <a:xfrm>
                <a:off x="8069750" y="2209600"/>
                <a:ext cx="6275" cy="157050"/>
              </a:xfrm>
              <a:custGeom>
                <a:avLst/>
                <a:gdLst/>
                <a:ahLst/>
                <a:cxnLst/>
                <a:rect l="l" t="t" r="r" b="b"/>
                <a:pathLst>
                  <a:path w="251" h="6282" extrusionOk="0">
                    <a:moveTo>
                      <a:pt x="125" y="1"/>
                    </a:moveTo>
                    <a:cubicBezTo>
                      <a:pt x="56" y="1"/>
                      <a:pt x="1" y="58"/>
                      <a:pt x="1" y="127"/>
                    </a:cubicBezTo>
                    <a:lnTo>
                      <a:pt x="1" y="6155"/>
                    </a:lnTo>
                    <a:cubicBezTo>
                      <a:pt x="1" y="6224"/>
                      <a:pt x="58" y="6281"/>
                      <a:pt x="125" y="6281"/>
                    </a:cubicBezTo>
                    <a:cubicBezTo>
                      <a:pt x="196" y="6281"/>
                      <a:pt x="251" y="6226"/>
                      <a:pt x="251" y="6155"/>
                    </a:cubicBezTo>
                    <a:lnTo>
                      <a:pt x="251" y="127"/>
                    </a:lnTo>
                    <a:cubicBezTo>
                      <a:pt x="251" y="58"/>
                      <a:pt x="196" y="1"/>
                      <a:pt x="1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0" name="Google Shape;1850;g2bf11234eeb_0_6"/>
              <p:cNvSpPr/>
              <p:nvPr/>
            </p:nvSpPr>
            <p:spPr>
              <a:xfrm>
                <a:off x="8105075" y="2209600"/>
                <a:ext cx="6325" cy="157050"/>
              </a:xfrm>
              <a:custGeom>
                <a:avLst/>
                <a:gdLst/>
                <a:ahLst/>
                <a:cxnLst/>
                <a:rect l="l" t="t" r="r" b="b"/>
                <a:pathLst>
                  <a:path w="253" h="6282" extrusionOk="0">
                    <a:moveTo>
                      <a:pt x="126" y="1"/>
                    </a:moveTo>
                    <a:cubicBezTo>
                      <a:pt x="57" y="1"/>
                      <a:pt x="0" y="58"/>
                      <a:pt x="0" y="127"/>
                    </a:cubicBezTo>
                    <a:lnTo>
                      <a:pt x="0" y="6155"/>
                    </a:lnTo>
                    <a:cubicBezTo>
                      <a:pt x="0" y="6224"/>
                      <a:pt x="57" y="6281"/>
                      <a:pt x="126" y="6281"/>
                    </a:cubicBezTo>
                    <a:cubicBezTo>
                      <a:pt x="195" y="6281"/>
                      <a:pt x="251" y="6226"/>
                      <a:pt x="253" y="6155"/>
                    </a:cubicBezTo>
                    <a:lnTo>
                      <a:pt x="253" y="127"/>
                    </a:lnTo>
                    <a:cubicBezTo>
                      <a:pt x="253" y="58"/>
                      <a:pt x="195" y="1"/>
                      <a:pt x="12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1" name="Google Shape;1851;g2bf11234eeb_0_6"/>
              <p:cNvSpPr/>
              <p:nvPr/>
            </p:nvSpPr>
            <p:spPr>
              <a:xfrm>
                <a:off x="8034500" y="2398150"/>
                <a:ext cx="6275" cy="156975"/>
              </a:xfrm>
              <a:custGeom>
                <a:avLst/>
                <a:gdLst/>
                <a:ahLst/>
                <a:cxnLst/>
                <a:rect l="l" t="t" r="r" b="b"/>
                <a:pathLst>
                  <a:path w="251" h="6279" extrusionOk="0">
                    <a:moveTo>
                      <a:pt x="124" y="0"/>
                    </a:moveTo>
                    <a:cubicBezTo>
                      <a:pt x="55" y="0"/>
                      <a:pt x="0" y="55"/>
                      <a:pt x="0" y="124"/>
                    </a:cubicBezTo>
                    <a:lnTo>
                      <a:pt x="0" y="6153"/>
                    </a:lnTo>
                    <a:cubicBezTo>
                      <a:pt x="0" y="6222"/>
                      <a:pt x="55" y="6279"/>
                      <a:pt x="124" y="6279"/>
                    </a:cubicBezTo>
                    <a:cubicBezTo>
                      <a:pt x="193" y="6279"/>
                      <a:pt x="250" y="6222"/>
                      <a:pt x="250" y="6153"/>
                    </a:cubicBezTo>
                    <a:lnTo>
                      <a:pt x="250" y="124"/>
                    </a:lnTo>
                    <a:cubicBezTo>
                      <a:pt x="250" y="55"/>
                      <a:pt x="193" y="0"/>
                      <a:pt x="12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2" name="Google Shape;1852;g2bf11234eeb_0_6"/>
              <p:cNvSpPr/>
              <p:nvPr/>
            </p:nvSpPr>
            <p:spPr>
              <a:xfrm>
                <a:off x="8069750" y="2398150"/>
                <a:ext cx="6275" cy="156975"/>
              </a:xfrm>
              <a:custGeom>
                <a:avLst/>
                <a:gdLst/>
                <a:ahLst/>
                <a:cxnLst/>
                <a:rect l="l" t="t" r="r" b="b"/>
                <a:pathLst>
                  <a:path w="251" h="6279" extrusionOk="0">
                    <a:moveTo>
                      <a:pt x="125" y="0"/>
                    </a:moveTo>
                    <a:cubicBezTo>
                      <a:pt x="56" y="0"/>
                      <a:pt x="1" y="55"/>
                      <a:pt x="1" y="124"/>
                    </a:cubicBezTo>
                    <a:lnTo>
                      <a:pt x="1" y="6153"/>
                    </a:lnTo>
                    <a:cubicBezTo>
                      <a:pt x="1" y="6222"/>
                      <a:pt x="58" y="6279"/>
                      <a:pt x="125" y="6279"/>
                    </a:cubicBezTo>
                    <a:cubicBezTo>
                      <a:pt x="196" y="6279"/>
                      <a:pt x="251" y="6222"/>
                      <a:pt x="251" y="6153"/>
                    </a:cubicBezTo>
                    <a:lnTo>
                      <a:pt x="251" y="124"/>
                    </a:lnTo>
                    <a:cubicBezTo>
                      <a:pt x="251" y="55"/>
                      <a:pt x="196" y="0"/>
                      <a:pt x="12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3" name="Google Shape;1853;g2bf11234eeb_0_6"/>
              <p:cNvSpPr/>
              <p:nvPr/>
            </p:nvSpPr>
            <p:spPr>
              <a:xfrm>
                <a:off x="8105075" y="2398150"/>
                <a:ext cx="6325" cy="156975"/>
              </a:xfrm>
              <a:custGeom>
                <a:avLst/>
                <a:gdLst/>
                <a:ahLst/>
                <a:cxnLst/>
                <a:rect l="l" t="t" r="r" b="b"/>
                <a:pathLst>
                  <a:path w="253" h="6279" extrusionOk="0">
                    <a:moveTo>
                      <a:pt x="126" y="0"/>
                    </a:moveTo>
                    <a:cubicBezTo>
                      <a:pt x="57" y="0"/>
                      <a:pt x="0" y="55"/>
                      <a:pt x="0" y="124"/>
                    </a:cubicBezTo>
                    <a:lnTo>
                      <a:pt x="0" y="6153"/>
                    </a:lnTo>
                    <a:cubicBezTo>
                      <a:pt x="0" y="6222"/>
                      <a:pt x="57" y="6279"/>
                      <a:pt x="126" y="6279"/>
                    </a:cubicBezTo>
                    <a:cubicBezTo>
                      <a:pt x="195" y="6279"/>
                      <a:pt x="251" y="6222"/>
                      <a:pt x="253" y="6153"/>
                    </a:cubicBezTo>
                    <a:lnTo>
                      <a:pt x="253" y="124"/>
                    </a:lnTo>
                    <a:cubicBezTo>
                      <a:pt x="253" y="55"/>
                      <a:pt x="195" y="0"/>
                      <a:pt x="12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4" name="Google Shape;1854;g2bf11234eeb_0_6"/>
              <p:cNvSpPr/>
              <p:nvPr/>
            </p:nvSpPr>
            <p:spPr>
              <a:xfrm>
                <a:off x="8034500" y="2586575"/>
                <a:ext cx="6275" cy="59425"/>
              </a:xfrm>
              <a:custGeom>
                <a:avLst/>
                <a:gdLst/>
                <a:ahLst/>
                <a:cxnLst/>
                <a:rect l="l" t="t" r="r" b="b"/>
                <a:pathLst>
                  <a:path w="251" h="2377" extrusionOk="0">
                    <a:moveTo>
                      <a:pt x="124" y="1"/>
                    </a:moveTo>
                    <a:cubicBezTo>
                      <a:pt x="55" y="1"/>
                      <a:pt x="0" y="56"/>
                      <a:pt x="0" y="127"/>
                    </a:cubicBezTo>
                    <a:lnTo>
                      <a:pt x="0" y="2251"/>
                    </a:lnTo>
                    <a:cubicBezTo>
                      <a:pt x="0" y="2320"/>
                      <a:pt x="55" y="2377"/>
                      <a:pt x="124" y="2377"/>
                    </a:cubicBezTo>
                    <a:cubicBezTo>
                      <a:pt x="193" y="2377"/>
                      <a:pt x="250" y="2324"/>
                      <a:pt x="250" y="2251"/>
                    </a:cubicBezTo>
                    <a:lnTo>
                      <a:pt x="250" y="127"/>
                    </a:lnTo>
                    <a:cubicBezTo>
                      <a:pt x="250" y="58"/>
                      <a:pt x="193" y="1"/>
                      <a:pt x="12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5" name="Google Shape;1855;g2bf11234eeb_0_6"/>
              <p:cNvSpPr/>
              <p:nvPr/>
            </p:nvSpPr>
            <p:spPr>
              <a:xfrm>
                <a:off x="7999175" y="2021100"/>
                <a:ext cx="6325" cy="157000"/>
              </a:xfrm>
              <a:custGeom>
                <a:avLst/>
                <a:gdLst/>
                <a:ahLst/>
                <a:cxnLst/>
                <a:rect l="l" t="t" r="r" b="b"/>
                <a:pathLst>
                  <a:path w="253" h="6280" extrusionOk="0">
                    <a:moveTo>
                      <a:pt x="127" y="1"/>
                    </a:moveTo>
                    <a:cubicBezTo>
                      <a:pt x="58" y="1"/>
                      <a:pt x="1" y="56"/>
                      <a:pt x="1" y="125"/>
                    </a:cubicBezTo>
                    <a:lnTo>
                      <a:pt x="1" y="6154"/>
                    </a:lnTo>
                    <a:cubicBezTo>
                      <a:pt x="1" y="6223"/>
                      <a:pt x="58" y="6280"/>
                      <a:pt x="127" y="6280"/>
                    </a:cubicBezTo>
                    <a:cubicBezTo>
                      <a:pt x="196" y="6280"/>
                      <a:pt x="251" y="6227"/>
                      <a:pt x="253" y="6154"/>
                    </a:cubicBezTo>
                    <a:lnTo>
                      <a:pt x="253" y="125"/>
                    </a:lnTo>
                    <a:cubicBezTo>
                      <a:pt x="253" y="56"/>
                      <a:pt x="196" y="1"/>
                      <a:pt x="12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6" name="Google Shape;1856;g2bf11234eeb_0_6"/>
              <p:cNvSpPr/>
              <p:nvPr/>
            </p:nvSpPr>
            <p:spPr>
              <a:xfrm>
                <a:off x="7999175" y="2209600"/>
                <a:ext cx="6325" cy="157050"/>
              </a:xfrm>
              <a:custGeom>
                <a:avLst/>
                <a:gdLst/>
                <a:ahLst/>
                <a:cxnLst/>
                <a:rect l="l" t="t" r="r" b="b"/>
                <a:pathLst>
                  <a:path w="253" h="6282" extrusionOk="0">
                    <a:moveTo>
                      <a:pt x="127" y="1"/>
                    </a:moveTo>
                    <a:cubicBezTo>
                      <a:pt x="58" y="1"/>
                      <a:pt x="1" y="58"/>
                      <a:pt x="1" y="127"/>
                    </a:cubicBezTo>
                    <a:lnTo>
                      <a:pt x="1" y="6155"/>
                    </a:lnTo>
                    <a:cubicBezTo>
                      <a:pt x="1" y="6224"/>
                      <a:pt x="58" y="6281"/>
                      <a:pt x="127" y="6281"/>
                    </a:cubicBezTo>
                    <a:cubicBezTo>
                      <a:pt x="196" y="6281"/>
                      <a:pt x="251" y="6226"/>
                      <a:pt x="253" y="6155"/>
                    </a:cubicBezTo>
                    <a:lnTo>
                      <a:pt x="253" y="127"/>
                    </a:lnTo>
                    <a:cubicBezTo>
                      <a:pt x="253" y="58"/>
                      <a:pt x="196" y="1"/>
                      <a:pt x="12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7" name="Google Shape;1857;g2bf11234eeb_0_6"/>
              <p:cNvSpPr/>
              <p:nvPr/>
            </p:nvSpPr>
            <p:spPr>
              <a:xfrm>
                <a:off x="7999175" y="2398150"/>
                <a:ext cx="6325" cy="156975"/>
              </a:xfrm>
              <a:custGeom>
                <a:avLst/>
                <a:gdLst/>
                <a:ahLst/>
                <a:cxnLst/>
                <a:rect l="l" t="t" r="r" b="b"/>
                <a:pathLst>
                  <a:path w="253" h="6279" extrusionOk="0">
                    <a:moveTo>
                      <a:pt x="127" y="0"/>
                    </a:moveTo>
                    <a:cubicBezTo>
                      <a:pt x="58" y="0"/>
                      <a:pt x="1" y="55"/>
                      <a:pt x="1" y="124"/>
                    </a:cubicBezTo>
                    <a:lnTo>
                      <a:pt x="1" y="6153"/>
                    </a:lnTo>
                    <a:cubicBezTo>
                      <a:pt x="1" y="6222"/>
                      <a:pt x="58" y="6279"/>
                      <a:pt x="127" y="6279"/>
                    </a:cubicBezTo>
                    <a:cubicBezTo>
                      <a:pt x="196" y="6279"/>
                      <a:pt x="251" y="6222"/>
                      <a:pt x="253" y="6153"/>
                    </a:cubicBezTo>
                    <a:lnTo>
                      <a:pt x="253" y="124"/>
                    </a:lnTo>
                    <a:cubicBezTo>
                      <a:pt x="253" y="55"/>
                      <a:pt x="196" y="0"/>
                      <a:pt x="12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8" name="Google Shape;1858;g2bf11234eeb_0_6"/>
              <p:cNvSpPr/>
              <p:nvPr/>
            </p:nvSpPr>
            <p:spPr>
              <a:xfrm>
                <a:off x="7999175" y="2586575"/>
                <a:ext cx="6325" cy="59425"/>
              </a:xfrm>
              <a:custGeom>
                <a:avLst/>
                <a:gdLst/>
                <a:ahLst/>
                <a:cxnLst/>
                <a:rect l="l" t="t" r="r" b="b"/>
                <a:pathLst>
                  <a:path w="253" h="2377" extrusionOk="0">
                    <a:moveTo>
                      <a:pt x="127" y="1"/>
                    </a:moveTo>
                    <a:cubicBezTo>
                      <a:pt x="58" y="1"/>
                      <a:pt x="1" y="56"/>
                      <a:pt x="1" y="127"/>
                    </a:cubicBezTo>
                    <a:lnTo>
                      <a:pt x="1" y="2251"/>
                    </a:lnTo>
                    <a:cubicBezTo>
                      <a:pt x="1" y="2320"/>
                      <a:pt x="58" y="2377"/>
                      <a:pt x="127" y="2377"/>
                    </a:cubicBezTo>
                    <a:cubicBezTo>
                      <a:pt x="196" y="2377"/>
                      <a:pt x="251" y="2324"/>
                      <a:pt x="253" y="2251"/>
                    </a:cubicBezTo>
                    <a:lnTo>
                      <a:pt x="253" y="127"/>
                    </a:lnTo>
                    <a:cubicBezTo>
                      <a:pt x="253" y="58"/>
                      <a:pt x="196" y="1"/>
                      <a:pt x="12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9" name="Google Shape;1859;g2bf11234eeb_0_6"/>
              <p:cNvSpPr/>
              <p:nvPr/>
            </p:nvSpPr>
            <p:spPr>
              <a:xfrm>
                <a:off x="8069750" y="2586575"/>
                <a:ext cx="6275" cy="59425"/>
              </a:xfrm>
              <a:custGeom>
                <a:avLst/>
                <a:gdLst/>
                <a:ahLst/>
                <a:cxnLst/>
                <a:rect l="l" t="t" r="r" b="b"/>
                <a:pathLst>
                  <a:path w="251" h="2377" extrusionOk="0">
                    <a:moveTo>
                      <a:pt x="125" y="1"/>
                    </a:moveTo>
                    <a:cubicBezTo>
                      <a:pt x="56" y="1"/>
                      <a:pt x="1" y="56"/>
                      <a:pt x="1" y="127"/>
                    </a:cubicBezTo>
                    <a:lnTo>
                      <a:pt x="1" y="2251"/>
                    </a:lnTo>
                    <a:cubicBezTo>
                      <a:pt x="1" y="2320"/>
                      <a:pt x="58" y="2377"/>
                      <a:pt x="125" y="2377"/>
                    </a:cubicBezTo>
                    <a:cubicBezTo>
                      <a:pt x="196" y="2377"/>
                      <a:pt x="251" y="2324"/>
                      <a:pt x="251" y="2251"/>
                    </a:cubicBezTo>
                    <a:lnTo>
                      <a:pt x="251" y="127"/>
                    </a:lnTo>
                    <a:cubicBezTo>
                      <a:pt x="251" y="58"/>
                      <a:pt x="196" y="1"/>
                      <a:pt x="1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0" name="Google Shape;1860;g2bf11234eeb_0_6"/>
              <p:cNvSpPr/>
              <p:nvPr/>
            </p:nvSpPr>
            <p:spPr>
              <a:xfrm>
                <a:off x="8105075" y="2586575"/>
                <a:ext cx="6325" cy="59425"/>
              </a:xfrm>
              <a:custGeom>
                <a:avLst/>
                <a:gdLst/>
                <a:ahLst/>
                <a:cxnLst/>
                <a:rect l="l" t="t" r="r" b="b"/>
                <a:pathLst>
                  <a:path w="253" h="2377" extrusionOk="0">
                    <a:moveTo>
                      <a:pt x="126" y="1"/>
                    </a:moveTo>
                    <a:cubicBezTo>
                      <a:pt x="57" y="1"/>
                      <a:pt x="0" y="56"/>
                      <a:pt x="0" y="127"/>
                    </a:cubicBezTo>
                    <a:lnTo>
                      <a:pt x="0" y="2251"/>
                    </a:lnTo>
                    <a:cubicBezTo>
                      <a:pt x="0" y="2320"/>
                      <a:pt x="57" y="2377"/>
                      <a:pt x="126" y="2377"/>
                    </a:cubicBezTo>
                    <a:cubicBezTo>
                      <a:pt x="195" y="2377"/>
                      <a:pt x="251" y="2324"/>
                      <a:pt x="253" y="2251"/>
                    </a:cubicBezTo>
                    <a:lnTo>
                      <a:pt x="253" y="127"/>
                    </a:lnTo>
                    <a:cubicBezTo>
                      <a:pt x="253" y="58"/>
                      <a:pt x="195" y="1"/>
                      <a:pt x="12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1" name="Google Shape;1861;g2bf11234eeb_0_6"/>
              <p:cNvSpPr/>
              <p:nvPr/>
            </p:nvSpPr>
            <p:spPr>
              <a:xfrm>
                <a:off x="8140375" y="2021100"/>
                <a:ext cx="6300" cy="157000"/>
              </a:xfrm>
              <a:custGeom>
                <a:avLst/>
                <a:gdLst/>
                <a:ahLst/>
                <a:cxnLst/>
                <a:rect l="l" t="t" r="r" b="b"/>
                <a:pathLst>
                  <a:path w="252" h="6280" extrusionOk="0">
                    <a:moveTo>
                      <a:pt x="125" y="1"/>
                    </a:moveTo>
                    <a:cubicBezTo>
                      <a:pt x="56" y="1"/>
                      <a:pt x="1" y="56"/>
                      <a:pt x="1" y="125"/>
                    </a:cubicBezTo>
                    <a:lnTo>
                      <a:pt x="1" y="6154"/>
                    </a:lnTo>
                    <a:cubicBezTo>
                      <a:pt x="1" y="6223"/>
                      <a:pt x="56" y="6280"/>
                      <a:pt x="125" y="6280"/>
                    </a:cubicBezTo>
                    <a:cubicBezTo>
                      <a:pt x="194" y="6280"/>
                      <a:pt x="251" y="6227"/>
                      <a:pt x="251" y="6154"/>
                    </a:cubicBezTo>
                    <a:lnTo>
                      <a:pt x="251" y="125"/>
                    </a:lnTo>
                    <a:cubicBezTo>
                      <a:pt x="251" y="56"/>
                      <a:pt x="194" y="1"/>
                      <a:pt x="1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2" name="Google Shape;1862;g2bf11234eeb_0_6"/>
              <p:cNvSpPr/>
              <p:nvPr/>
            </p:nvSpPr>
            <p:spPr>
              <a:xfrm>
                <a:off x="8140375" y="2209600"/>
                <a:ext cx="6300" cy="157050"/>
              </a:xfrm>
              <a:custGeom>
                <a:avLst/>
                <a:gdLst/>
                <a:ahLst/>
                <a:cxnLst/>
                <a:rect l="l" t="t" r="r" b="b"/>
                <a:pathLst>
                  <a:path w="252" h="6282" extrusionOk="0">
                    <a:moveTo>
                      <a:pt x="125" y="1"/>
                    </a:moveTo>
                    <a:cubicBezTo>
                      <a:pt x="56" y="1"/>
                      <a:pt x="1" y="58"/>
                      <a:pt x="1" y="127"/>
                    </a:cubicBezTo>
                    <a:lnTo>
                      <a:pt x="1" y="6155"/>
                    </a:lnTo>
                    <a:cubicBezTo>
                      <a:pt x="1" y="6224"/>
                      <a:pt x="56" y="6281"/>
                      <a:pt x="125" y="6281"/>
                    </a:cubicBezTo>
                    <a:cubicBezTo>
                      <a:pt x="194" y="6281"/>
                      <a:pt x="251" y="6226"/>
                      <a:pt x="251" y="6155"/>
                    </a:cubicBezTo>
                    <a:lnTo>
                      <a:pt x="251" y="127"/>
                    </a:lnTo>
                    <a:cubicBezTo>
                      <a:pt x="251" y="58"/>
                      <a:pt x="194" y="1"/>
                      <a:pt x="1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3" name="Google Shape;1863;g2bf11234eeb_0_6"/>
              <p:cNvSpPr/>
              <p:nvPr/>
            </p:nvSpPr>
            <p:spPr>
              <a:xfrm>
                <a:off x="8140375" y="2398150"/>
                <a:ext cx="6300" cy="156975"/>
              </a:xfrm>
              <a:custGeom>
                <a:avLst/>
                <a:gdLst/>
                <a:ahLst/>
                <a:cxnLst/>
                <a:rect l="l" t="t" r="r" b="b"/>
                <a:pathLst>
                  <a:path w="252" h="6279" extrusionOk="0">
                    <a:moveTo>
                      <a:pt x="125" y="0"/>
                    </a:moveTo>
                    <a:cubicBezTo>
                      <a:pt x="56" y="0"/>
                      <a:pt x="1" y="55"/>
                      <a:pt x="1" y="124"/>
                    </a:cubicBezTo>
                    <a:lnTo>
                      <a:pt x="1" y="6153"/>
                    </a:lnTo>
                    <a:cubicBezTo>
                      <a:pt x="1" y="6222"/>
                      <a:pt x="56" y="6279"/>
                      <a:pt x="125" y="6279"/>
                    </a:cubicBezTo>
                    <a:cubicBezTo>
                      <a:pt x="194" y="6279"/>
                      <a:pt x="251" y="6222"/>
                      <a:pt x="251" y="6153"/>
                    </a:cubicBezTo>
                    <a:lnTo>
                      <a:pt x="251" y="124"/>
                    </a:lnTo>
                    <a:cubicBezTo>
                      <a:pt x="251" y="55"/>
                      <a:pt x="194" y="0"/>
                      <a:pt x="12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4" name="Google Shape;1864;g2bf11234eeb_0_6"/>
              <p:cNvSpPr/>
              <p:nvPr/>
            </p:nvSpPr>
            <p:spPr>
              <a:xfrm>
                <a:off x="8140375" y="2586575"/>
                <a:ext cx="6300" cy="59425"/>
              </a:xfrm>
              <a:custGeom>
                <a:avLst/>
                <a:gdLst/>
                <a:ahLst/>
                <a:cxnLst/>
                <a:rect l="l" t="t" r="r" b="b"/>
                <a:pathLst>
                  <a:path w="252" h="2377" extrusionOk="0">
                    <a:moveTo>
                      <a:pt x="125" y="1"/>
                    </a:moveTo>
                    <a:cubicBezTo>
                      <a:pt x="56" y="1"/>
                      <a:pt x="1" y="56"/>
                      <a:pt x="1" y="127"/>
                    </a:cubicBezTo>
                    <a:lnTo>
                      <a:pt x="1" y="2251"/>
                    </a:lnTo>
                    <a:cubicBezTo>
                      <a:pt x="1" y="2320"/>
                      <a:pt x="56" y="2377"/>
                      <a:pt x="125" y="2377"/>
                    </a:cubicBezTo>
                    <a:cubicBezTo>
                      <a:pt x="194" y="2377"/>
                      <a:pt x="251" y="2324"/>
                      <a:pt x="251" y="2251"/>
                    </a:cubicBezTo>
                    <a:lnTo>
                      <a:pt x="251" y="127"/>
                    </a:lnTo>
                    <a:cubicBezTo>
                      <a:pt x="251" y="58"/>
                      <a:pt x="194" y="1"/>
                      <a:pt x="1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65" name="Google Shape;1865;g2bf11234eeb_0_6"/>
            <p:cNvGrpSpPr/>
            <p:nvPr/>
          </p:nvGrpSpPr>
          <p:grpSpPr>
            <a:xfrm>
              <a:off x="7878600" y="4041175"/>
              <a:ext cx="545400" cy="559811"/>
              <a:chOff x="7098775" y="4053875"/>
              <a:chExt cx="545400" cy="559811"/>
            </a:xfrm>
          </p:grpSpPr>
          <p:grpSp>
            <p:nvGrpSpPr>
              <p:cNvPr id="1866" name="Google Shape;1866;g2bf11234eeb_0_6"/>
              <p:cNvGrpSpPr/>
              <p:nvPr/>
            </p:nvGrpSpPr>
            <p:grpSpPr>
              <a:xfrm>
                <a:off x="7128000" y="4152875"/>
                <a:ext cx="198650" cy="450625"/>
                <a:chOff x="4668225" y="1611725"/>
                <a:chExt cx="198650" cy="450625"/>
              </a:xfrm>
            </p:grpSpPr>
            <p:sp>
              <p:nvSpPr>
                <p:cNvPr id="1867" name="Google Shape;1867;g2bf11234eeb_0_6"/>
                <p:cNvSpPr/>
                <p:nvPr/>
              </p:nvSpPr>
              <p:spPr>
                <a:xfrm>
                  <a:off x="4668225" y="1611725"/>
                  <a:ext cx="198650" cy="360900"/>
                </a:xfrm>
                <a:custGeom>
                  <a:avLst/>
                  <a:gdLst/>
                  <a:ahLst/>
                  <a:cxnLst/>
                  <a:rect l="l" t="t" r="r" b="b"/>
                  <a:pathLst>
                    <a:path w="7946" h="14436" extrusionOk="0">
                      <a:moveTo>
                        <a:pt x="3974" y="0"/>
                      </a:moveTo>
                      <a:cubicBezTo>
                        <a:pt x="2329" y="0"/>
                        <a:pt x="995" y="1563"/>
                        <a:pt x="995" y="3487"/>
                      </a:cubicBezTo>
                      <a:cubicBezTo>
                        <a:pt x="995" y="3655"/>
                        <a:pt x="1005" y="3820"/>
                        <a:pt x="1025" y="3980"/>
                      </a:cubicBezTo>
                      <a:cubicBezTo>
                        <a:pt x="1062" y="4279"/>
                        <a:pt x="989" y="4577"/>
                        <a:pt x="814" y="4821"/>
                      </a:cubicBezTo>
                      <a:cubicBezTo>
                        <a:pt x="304" y="5527"/>
                        <a:pt x="0" y="6409"/>
                        <a:pt x="0" y="7367"/>
                      </a:cubicBezTo>
                      <a:cubicBezTo>
                        <a:pt x="0" y="8293"/>
                        <a:pt x="286" y="9148"/>
                        <a:pt x="767" y="9845"/>
                      </a:cubicBezTo>
                      <a:cubicBezTo>
                        <a:pt x="942" y="10095"/>
                        <a:pt x="1023" y="10397"/>
                        <a:pt x="1003" y="10702"/>
                      </a:cubicBezTo>
                      <a:cubicBezTo>
                        <a:pt x="999" y="10783"/>
                        <a:pt x="995" y="10864"/>
                        <a:pt x="995" y="10948"/>
                      </a:cubicBezTo>
                      <a:cubicBezTo>
                        <a:pt x="995" y="12873"/>
                        <a:pt x="2329" y="14435"/>
                        <a:pt x="3974" y="14435"/>
                      </a:cubicBezTo>
                      <a:cubicBezTo>
                        <a:pt x="5619" y="14435"/>
                        <a:pt x="6951" y="12873"/>
                        <a:pt x="6951" y="10948"/>
                      </a:cubicBezTo>
                      <a:cubicBezTo>
                        <a:pt x="6951" y="10864"/>
                        <a:pt x="6947" y="10783"/>
                        <a:pt x="6943" y="10702"/>
                      </a:cubicBezTo>
                      <a:cubicBezTo>
                        <a:pt x="6923" y="10397"/>
                        <a:pt x="7008" y="10095"/>
                        <a:pt x="7179" y="9845"/>
                      </a:cubicBezTo>
                      <a:cubicBezTo>
                        <a:pt x="7660" y="9148"/>
                        <a:pt x="7946" y="8293"/>
                        <a:pt x="7946" y="7367"/>
                      </a:cubicBezTo>
                      <a:cubicBezTo>
                        <a:pt x="7946" y="6409"/>
                        <a:pt x="7642" y="5527"/>
                        <a:pt x="7132" y="4821"/>
                      </a:cubicBezTo>
                      <a:cubicBezTo>
                        <a:pt x="6959" y="4577"/>
                        <a:pt x="6884" y="4279"/>
                        <a:pt x="6921" y="3980"/>
                      </a:cubicBezTo>
                      <a:cubicBezTo>
                        <a:pt x="6941" y="3820"/>
                        <a:pt x="6951" y="3655"/>
                        <a:pt x="6951" y="3487"/>
                      </a:cubicBezTo>
                      <a:cubicBezTo>
                        <a:pt x="6951" y="1563"/>
                        <a:pt x="5617" y="0"/>
                        <a:pt x="397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8" name="Google Shape;1868;g2bf11234eeb_0_6"/>
                <p:cNvSpPr/>
                <p:nvPr/>
              </p:nvSpPr>
              <p:spPr>
                <a:xfrm>
                  <a:off x="4759250" y="1700425"/>
                  <a:ext cx="8250" cy="361925"/>
                </a:xfrm>
                <a:custGeom>
                  <a:avLst/>
                  <a:gdLst/>
                  <a:ahLst/>
                  <a:cxnLst/>
                  <a:rect l="l" t="t" r="r" b="b"/>
                  <a:pathLst>
                    <a:path w="330" h="14477" extrusionOk="0">
                      <a:moveTo>
                        <a:pt x="0" y="1"/>
                      </a:moveTo>
                      <a:lnTo>
                        <a:pt x="0" y="14477"/>
                      </a:lnTo>
                      <a:lnTo>
                        <a:pt x="329" y="14477"/>
                      </a:lnTo>
                      <a:lnTo>
                        <a:pt x="329" y="1"/>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9" name="Google Shape;1869;g2bf11234eeb_0_6"/>
                <p:cNvSpPr/>
                <p:nvPr/>
              </p:nvSpPr>
              <p:spPr>
                <a:xfrm>
                  <a:off x="4726350" y="1746275"/>
                  <a:ext cx="40250" cy="44650"/>
                </a:xfrm>
                <a:custGeom>
                  <a:avLst/>
                  <a:gdLst/>
                  <a:ahLst/>
                  <a:cxnLst/>
                  <a:rect l="l" t="t" r="r" b="b"/>
                  <a:pathLst>
                    <a:path w="1610" h="1786" extrusionOk="0">
                      <a:moveTo>
                        <a:pt x="250" y="1"/>
                      </a:moveTo>
                      <a:lnTo>
                        <a:pt x="0" y="217"/>
                      </a:lnTo>
                      <a:lnTo>
                        <a:pt x="1361" y="1786"/>
                      </a:lnTo>
                      <a:lnTo>
                        <a:pt x="1610" y="1569"/>
                      </a:lnTo>
                      <a:lnTo>
                        <a:pt x="250" y="1"/>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0" name="Google Shape;1870;g2bf11234eeb_0_6"/>
                <p:cNvSpPr/>
                <p:nvPr/>
              </p:nvSpPr>
              <p:spPr>
                <a:xfrm>
                  <a:off x="4760325" y="1810950"/>
                  <a:ext cx="48200" cy="48150"/>
                </a:xfrm>
                <a:custGeom>
                  <a:avLst/>
                  <a:gdLst/>
                  <a:ahLst/>
                  <a:cxnLst/>
                  <a:rect l="l" t="t" r="r" b="b"/>
                  <a:pathLst>
                    <a:path w="1928" h="1926" extrusionOk="0">
                      <a:moveTo>
                        <a:pt x="1693" y="0"/>
                      </a:moveTo>
                      <a:lnTo>
                        <a:pt x="0" y="1693"/>
                      </a:lnTo>
                      <a:lnTo>
                        <a:pt x="233" y="1925"/>
                      </a:lnTo>
                      <a:lnTo>
                        <a:pt x="1927" y="233"/>
                      </a:lnTo>
                      <a:lnTo>
                        <a:pt x="1693" y="0"/>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71" name="Google Shape;1871;g2bf11234eeb_0_6"/>
              <p:cNvGrpSpPr/>
              <p:nvPr/>
            </p:nvGrpSpPr>
            <p:grpSpPr>
              <a:xfrm>
                <a:off x="7391260" y="4053875"/>
                <a:ext cx="246783" cy="559811"/>
                <a:chOff x="4668225" y="1611725"/>
                <a:chExt cx="198650" cy="450625"/>
              </a:xfrm>
            </p:grpSpPr>
            <p:sp>
              <p:nvSpPr>
                <p:cNvPr id="1872" name="Google Shape;1872;g2bf11234eeb_0_6"/>
                <p:cNvSpPr/>
                <p:nvPr/>
              </p:nvSpPr>
              <p:spPr>
                <a:xfrm>
                  <a:off x="4668225" y="1611725"/>
                  <a:ext cx="198650" cy="360900"/>
                </a:xfrm>
                <a:custGeom>
                  <a:avLst/>
                  <a:gdLst/>
                  <a:ahLst/>
                  <a:cxnLst/>
                  <a:rect l="l" t="t" r="r" b="b"/>
                  <a:pathLst>
                    <a:path w="7946" h="14436" extrusionOk="0">
                      <a:moveTo>
                        <a:pt x="3974" y="0"/>
                      </a:moveTo>
                      <a:cubicBezTo>
                        <a:pt x="2329" y="0"/>
                        <a:pt x="995" y="1563"/>
                        <a:pt x="995" y="3487"/>
                      </a:cubicBezTo>
                      <a:cubicBezTo>
                        <a:pt x="995" y="3655"/>
                        <a:pt x="1005" y="3820"/>
                        <a:pt x="1025" y="3980"/>
                      </a:cubicBezTo>
                      <a:cubicBezTo>
                        <a:pt x="1062" y="4279"/>
                        <a:pt x="989" y="4577"/>
                        <a:pt x="814" y="4821"/>
                      </a:cubicBezTo>
                      <a:cubicBezTo>
                        <a:pt x="304" y="5527"/>
                        <a:pt x="0" y="6409"/>
                        <a:pt x="0" y="7367"/>
                      </a:cubicBezTo>
                      <a:cubicBezTo>
                        <a:pt x="0" y="8293"/>
                        <a:pt x="286" y="9148"/>
                        <a:pt x="767" y="9845"/>
                      </a:cubicBezTo>
                      <a:cubicBezTo>
                        <a:pt x="942" y="10095"/>
                        <a:pt x="1023" y="10397"/>
                        <a:pt x="1003" y="10702"/>
                      </a:cubicBezTo>
                      <a:cubicBezTo>
                        <a:pt x="999" y="10783"/>
                        <a:pt x="995" y="10864"/>
                        <a:pt x="995" y="10948"/>
                      </a:cubicBezTo>
                      <a:cubicBezTo>
                        <a:pt x="995" y="12873"/>
                        <a:pt x="2329" y="14435"/>
                        <a:pt x="3974" y="14435"/>
                      </a:cubicBezTo>
                      <a:cubicBezTo>
                        <a:pt x="5619" y="14435"/>
                        <a:pt x="6951" y="12873"/>
                        <a:pt x="6951" y="10948"/>
                      </a:cubicBezTo>
                      <a:cubicBezTo>
                        <a:pt x="6951" y="10864"/>
                        <a:pt x="6947" y="10783"/>
                        <a:pt x="6943" y="10702"/>
                      </a:cubicBezTo>
                      <a:cubicBezTo>
                        <a:pt x="6923" y="10397"/>
                        <a:pt x="7008" y="10095"/>
                        <a:pt x="7179" y="9845"/>
                      </a:cubicBezTo>
                      <a:cubicBezTo>
                        <a:pt x="7660" y="9148"/>
                        <a:pt x="7946" y="8293"/>
                        <a:pt x="7946" y="7367"/>
                      </a:cubicBezTo>
                      <a:cubicBezTo>
                        <a:pt x="7946" y="6409"/>
                        <a:pt x="7642" y="5527"/>
                        <a:pt x="7132" y="4821"/>
                      </a:cubicBezTo>
                      <a:cubicBezTo>
                        <a:pt x="6959" y="4577"/>
                        <a:pt x="6884" y="4279"/>
                        <a:pt x="6921" y="3980"/>
                      </a:cubicBezTo>
                      <a:cubicBezTo>
                        <a:pt x="6941" y="3820"/>
                        <a:pt x="6951" y="3655"/>
                        <a:pt x="6951" y="3487"/>
                      </a:cubicBezTo>
                      <a:cubicBezTo>
                        <a:pt x="6951" y="1563"/>
                        <a:pt x="5617" y="0"/>
                        <a:pt x="397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3" name="Google Shape;1873;g2bf11234eeb_0_6"/>
                <p:cNvSpPr/>
                <p:nvPr/>
              </p:nvSpPr>
              <p:spPr>
                <a:xfrm>
                  <a:off x="4759250" y="1700425"/>
                  <a:ext cx="8250" cy="361925"/>
                </a:xfrm>
                <a:custGeom>
                  <a:avLst/>
                  <a:gdLst/>
                  <a:ahLst/>
                  <a:cxnLst/>
                  <a:rect l="l" t="t" r="r" b="b"/>
                  <a:pathLst>
                    <a:path w="330" h="14477" extrusionOk="0">
                      <a:moveTo>
                        <a:pt x="0" y="1"/>
                      </a:moveTo>
                      <a:lnTo>
                        <a:pt x="0" y="14477"/>
                      </a:lnTo>
                      <a:lnTo>
                        <a:pt x="329" y="14477"/>
                      </a:lnTo>
                      <a:lnTo>
                        <a:pt x="329" y="1"/>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4" name="Google Shape;1874;g2bf11234eeb_0_6"/>
                <p:cNvSpPr/>
                <p:nvPr/>
              </p:nvSpPr>
              <p:spPr>
                <a:xfrm>
                  <a:off x="4726350" y="1746275"/>
                  <a:ext cx="40250" cy="44650"/>
                </a:xfrm>
                <a:custGeom>
                  <a:avLst/>
                  <a:gdLst/>
                  <a:ahLst/>
                  <a:cxnLst/>
                  <a:rect l="l" t="t" r="r" b="b"/>
                  <a:pathLst>
                    <a:path w="1610" h="1786" extrusionOk="0">
                      <a:moveTo>
                        <a:pt x="250" y="1"/>
                      </a:moveTo>
                      <a:lnTo>
                        <a:pt x="0" y="217"/>
                      </a:lnTo>
                      <a:lnTo>
                        <a:pt x="1361" y="1786"/>
                      </a:lnTo>
                      <a:lnTo>
                        <a:pt x="1610" y="1569"/>
                      </a:lnTo>
                      <a:lnTo>
                        <a:pt x="250" y="1"/>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5" name="Google Shape;1875;g2bf11234eeb_0_6"/>
                <p:cNvSpPr/>
                <p:nvPr/>
              </p:nvSpPr>
              <p:spPr>
                <a:xfrm>
                  <a:off x="4760325" y="1810950"/>
                  <a:ext cx="48200" cy="48150"/>
                </a:xfrm>
                <a:custGeom>
                  <a:avLst/>
                  <a:gdLst/>
                  <a:ahLst/>
                  <a:cxnLst/>
                  <a:rect l="l" t="t" r="r" b="b"/>
                  <a:pathLst>
                    <a:path w="1928" h="1926" extrusionOk="0">
                      <a:moveTo>
                        <a:pt x="1693" y="0"/>
                      </a:moveTo>
                      <a:lnTo>
                        <a:pt x="0" y="1693"/>
                      </a:lnTo>
                      <a:lnTo>
                        <a:pt x="233" y="1925"/>
                      </a:lnTo>
                      <a:lnTo>
                        <a:pt x="1927" y="233"/>
                      </a:lnTo>
                      <a:lnTo>
                        <a:pt x="1693" y="0"/>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1876" name="Google Shape;1876;g2bf11234eeb_0_6"/>
              <p:cNvCxnSpPr/>
              <p:nvPr/>
            </p:nvCxnSpPr>
            <p:spPr>
              <a:xfrm>
                <a:off x="7098775" y="4608350"/>
                <a:ext cx="545400" cy="0"/>
              </a:xfrm>
              <a:prstGeom prst="straightConnector1">
                <a:avLst/>
              </a:prstGeom>
              <a:noFill/>
              <a:ln w="9525" cap="flat" cmpd="sng">
                <a:solidFill>
                  <a:schemeClr val="dk1"/>
                </a:solidFill>
                <a:prstDash val="solid"/>
                <a:round/>
                <a:headEnd type="none" w="sm" len="sm"/>
                <a:tailEnd type="none" w="sm" len="sm"/>
              </a:ln>
            </p:spPr>
          </p:cxnSp>
        </p:grpSp>
        <p:grpSp>
          <p:nvGrpSpPr>
            <p:cNvPr id="1877" name="Google Shape;1877;g2bf11234eeb_0_6"/>
            <p:cNvGrpSpPr/>
            <p:nvPr/>
          </p:nvGrpSpPr>
          <p:grpSpPr>
            <a:xfrm>
              <a:off x="6433375" y="4041175"/>
              <a:ext cx="545400" cy="559811"/>
              <a:chOff x="7098775" y="4053875"/>
              <a:chExt cx="545400" cy="559811"/>
            </a:xfrm>
          </p:grpSpPr>
          <p:grpSp>
            <p:nvGrpSpPr>
              <p:cNvPr id="1878" name="Google Shape;1878;g2bf11234eeb_0_6"/>
              <p:cNvGrpSpPr/>
              <p:nvPr/>
            </p:nvGrpSpPr>
            <p:grpSpPr>
              <a:xfrm>
                <a:off x="7128000" y="4152875"/>
                <a:ext cx="198650" cy="450625"/>
                <a:chOff x="4668225" y="1611725"/>
                <a:chExt cx="198650" cy="450625"/>
              </a:xfrm>
            </p:grpSpPr>
            <p:sp>
              <p:nvSpPr>
                <p:cNvPr id="1879" name="Google Shape;1879;g2bf11234eeb_0_6"/>
                <p:cNvSpPr/>
                <p:nvPr/>
              </p:nvSpPr>
              <p:spPr>
                <a:xfrm>
                  <a:off x="4668225" y="1611725"/>
                  <a:ext cx="198650" cy="360900"/>
                </a:xfrm>
                <a:custGeom>
                  <a:avLst/>
                  <a:gdLst/>
                  <a:ahLst/>
                  <a:cxnLst/>
                  <a:rect l="l" t="t" r="r" b="b"/>
                  <a:pathLst>
                    <a:path w="7946" h="14436" extrusionOk="0">
                      <a:moveTo>
                        <a:pt x="3974" y="0"/>
                      </a:moveTo>
                      <a:cubicBezTo>
                        <a:pt x="2329" y="0"/>
                        <a:pt x="995" y="1563"/>
                        <a:pt x="995" y="3487"/>
                      </a:cubicBezTo>
                      <a:cubicBezTo>
                        <a:pt x="995" y="3655"/>
                        <a:pt x="1005" y="3820"/>
                        <a:pt x="1025" y="3980"/>
                      </a:cubicBezTo>
                      <a:cubicBezTo>
                        <a:pt x="1062" y="4279"/>
                        <a:pt x="989" y="4577"/>
                        <a:pt x="814" y="4821"/>
                      </a:cubicBezTo>
                      <a:cubicBezTo>
                        <a:pt x="304" y="5527"/>
                        <a:pt x="0" y="6409"/>
                        <a:pt x="0" y="7367"/>
                      </a:cubicBezTo>
                      <a:cubicBezTo>
                        <a:pt x="0" y="8293"/>
                        <a:pt x="286" y="9148"/>
                        <a:pt x="767" y="9845"/>
                      </a:cubicBezTo>
                      <a:cubicBezTo>
                        <a:pt x="942" y="10095"/>
                        <a:pt x="1023" y="10397"/>
                        <a:pt x="1003" y="10702"/>
                      </a:cubicBezTo>
                      <a:cubicBezTo>
                        <a:pt x="999" y="10783"/>
                        <a:pt x="995" y="10864"/>
                        <a:pt x="995" y="10948"/>
                      </a:cubicBezTo>
                      <a:cubicBezTo>
                        <a:pt x="995" y="12873"/>
                        <a:pt x="2329" y="14435"/>
                        <a:pt x="3974" y="14435"/>
                      </a:cubicBezTo>
                      <a:cubicBezTo>
                        <a:pt x="5619" y="14435"/>
                        <a:pt x="6951" y="12873"/>
                        <a:pt x="6951" y="10948"/>
                      </a:cubicBezTo>
                      <a:cubicBezTo>
                        <a:pt x="6951" y="10864"/>
                        <a:pt x="6947" y="10783"/>
                        <a:pt x="6943" y="10702"/>
                      </a:cubicBezTo>
                      <a:cubicBezTo>
                        <a:pt x="6923" y="10397"/>
                        <a:pt x="7008" y="10095"/>
                        <a:pt x="7179" y="9845"/>
                      </a:cubicBezTo>
                      <a:cubicBezTo>
                        <a:pt x="7660" y="9148"/>
                        <a:pt x="7946" y="8293"/>
                        <a:pt x="7946" y="7367"/>
                      </a:cubicBezTo>
                      <a:cubicBezTo>
                        <a:pt x="7946" y="6409"/>
                        <a:pt x="7642" y="5527"/>
                        <a:pt x="7132" y="4821"/>
                      </a:cubicBezTo>
                      <a:cubicBezTo>
                        <a:pt x="6959" y="4577"/>
                        <a:pt x="6884" y="4279"/>
                        <a:pt x="6921" y="3980"/>
                      </a:cubicBezTo>
                      <a:cubicBezTo>
                        <a:pt x="6941" y="3820"/>
                        <a:pt x="6951" y="3655"/>
                        <a:pt x="6951" y="3487"/>
                      </a:cubicBezTo>
                      <a:cubicBezTo>
                        <a:pt x="6951" y="1563"/>
                        <a:pt x="5617" y="0"/>
                        <a:pt x="397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0" name="Google Shape;1880;g2bf11234eeb_0_6"/>
                <p:cNvSpPr/>
                <p:nvPr/>
              </p:nvSpPr>
              <p:spPr>
                <a:xfrm>
                  <a:off x="4759250" y="1700425"/>
                  <a:ext cx="8250" cy="361925"/>
                </a:xfrm>
                <a:custGeom>
                  <a:avLst/>
                  <a:gdLst/>
                  <a:ahLst/>
                  <a:cxnLst/>
                  <a:rect l="l" t="t" r="r" b="b"/>
                  <a:pathLst>
                    <a:path w="330" h="14477" extrusionOk="0">
                      <a:moveTo>
                        <a:pt x="0" y="1"/>
                      </a:moveTo>
                      <a:lnTo>
                        <a:pt x="0" y="14477"/>
                      </a:lnTo>
                      <a:lnTo>
                        <a:pt x="329" y="14477"/>
                      </a:lnTo>
                      <a:lnTo>
                        <a:pt x="329" y="1"/>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1" name="Google Shape;1881;g2bf11234eeb_0_6"/>
                <p:cNvSpPr/>
                <p:nvPr/>
              </p:nvSpPr>
              <p:spPr>
                <a:xfrm>
                  <a:off x="4726350" y="1746275"/>
                  <a:ext cx="40250" cy="44650"/>
                </a:xfrm>
                <a:custGeom>
                  <a:avLst/>
                  <a:gdLst/>
                  <a:ahLst/>
                  <a:cxnLst/>
                  <a:rect l="l" t="t" r="r" b="b"/>
                  <a:pathLst>
                    <a:path w="1610" h="1786" extrusionOk="0">
                      <a:moveTo>
                        <a:pt x="250" y="1"/>
                      </a:moveTo>
                      <a:lnTo>
                        <a:pt x="0" y="217"/>
                      </a:lnTo>
                      <a:lnTo>
                        <a:pt x="1361" y="1786"/>
                      </a:lnTo>
                      <a:lnTo>
                        <a:pt x="1610" y="1569"/>
                      </a:lnTo>
                      <a:lnTo>
                        <a:pt x="250" y="1"/>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2" name="Google Shape;1882;g2bf11234eeb_0_6"/>
                <p:cNvSpPr/>
                <p:nvPr/>
              </p:nvSpPr>
              <p:spPr>
                <a:xfrm>
                  <a:off x="4760325" y="1810950"/>
                  <a:ext cx="48200" cy="48150"/>
                </a:xfrm>
                <a:custGeom>
                  <a:avLst/>
                  <a:gdLst/>
                  <a:ahLst/>
                  <a:cxnLst/>
                  <a:rect l="l" t="t" r="r" b="b"/>
                  <a:pathLst>
                    <a:path w="1928" h="1926" extrusionOk="0">
                      <a:moveTo>
                        <a:pt x="1693" y="0"/>
                      </a:moveTo>
                      <a:lnTo>
                        <a:pt x="0" y="1693"/>
                      </a:lnTo>
                      <a:lnTo>
                        <a:pt x="233" y="1925"/>
                      </a:lnTo>
                      <a:lnTo>
                        <a:pt x="1927" y="233"/>
                      </a:lnTo>
                      <a:lnTo>
                        <a:pt x="1693" y="0"/>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83" name="Google Shape;1883;g2bf11234eeb_0_6"/>
              <p:cNvGrpSpPr/>
              <p:nvPr/>
            </p:nvGrpSpPr>
            <p:grpSpPr>
              <a:xfrm>
                <a:off x="7391260" y="4053875"/>
                <a:ext cx="246783" cy="559811"/>
                <a:chOff x="4668225" y="1611725"/>
                <a:chExt cx="198650" cy="450625"/>
              </a:xfrm>
            </p:grpSpPr>
            <p:sp>
              <p:nvSpPr>
                <p:cNvPr id="1884" name="Google Shape;1884;g2bf11234eeb_0_6"/>
                <p:cNvSpPr/>
                <p:nvPr/>
              </p:nvSpPr>
              <p:spPr>
                <a:xfrm>
                  <a:off x="4668225" y="1611725"/>
                  <a:ext cx="198650" cy="360900"/>
                </a:xfrm>
                <a:custGeom>
                  <a:avLst/>
                  <a:gdLst/>
                  <a:ahLst/>
                  <a:cxnLst/>
                  <a:rect l="l" t="t" r="r" b="b"/>
                  <a:pathLst>
                    <a:path w="7946" h="14436" extrusionOk="0">
                      <a:moveTo>
                        <a:pt x="3974" y="0"/>
                      </a:moveTo>
                      <a:cubicBezTo>
                        <a:pt x="2329" y="0"/>
                        <a:pt x="995" y="1563"/>
                        <a:pt x="995" y="3487"/>
                      </a:cubicBezTo>
                      <a:cubicBezTo>
                        <a:pt x="995" y="3655"/>
                        <a:pt x="1005" y="3820"/>
                        <a:pt x="1025" y="3980"/>
                      </a:cubicBezTo>
                      <a:cubicBezTo>
                        <a:pt x="1062" y="4279"/>
                        <a:pt x="989" y="4577"/>
                        <a:pt x="814" y="4821"/>
                      </a:cubicBezTo>
                      <a:cubicBezTo>
                        <a:pt x="304" y="5527"/>
                        <a:pt x="0" y="6409"/>
                        <a:pt x="0" y="7367"/>
                      </a:cubicBezTo>
                      <a:cubicBezTo>
                        <a:pt x="0" y="8293"/>
                        <a:pt x="286" y="9148"/>
                        <a:pt x="767" y="9845"/>
                      </a:cubicBezTo>
                      <a:cubicBezTo>
                        <a:pt x="942" y="10095"/>
                        <a:pt x="1023" y="10397"/>
                        <a:pt x="1003" y="10702"/>
                      </a:cubicBezTo>
                      <a:cubicBezTo>
                        <a:pt x="999" y="10783"/>
                        <a:pt x="995" y="10864"/>
                        <a:pt x="995" y="10948"/>
                      </a:cubicBezTo>
                      <a:cubicBezTo>
                        <a:pt x="995" y="12873"/>
                        <a:pt x="2329" y="14435"/>
                        <a:pt x="3974" y="14435"/>
                      </a:cubicBezTo>
                      <a:cubicBezTo>
                        <a:pt x="5619" y="14435"/>
                        <a:pt x="6951" y="12873"/>
                        <a:pt x="6951" y="10948"/>
                      </a:cubicBezTo>
                      <a:cubicBezTo>
                        <a:pt x="6951" y="10864"/>
                        <a:pt x="6947" y="10783"/>
                        <a:pt x="6943" y="10702"/>
                      </a:cubicBezTo>
                      <a:cubicBezTo>
                        <a:pt x="6923" y="10397"/>
                        <a:pt x="7008" y="10095"/>
                        <a:pt x="7179" y="9845"/>
                      </a:cubicBezTo>
                      <a:cubicBezTo>
                        <a:pt x="7660" y="9148"/>
                        <a:pt x="7946" y="8293"/>
                        <a:pt x="7946" y="7367"/>
                      </a:cubicBezTo>
                      <a:cubicBezTo>
                        <a:pt x="7946" y="6409"/>
                        <a:pt x="7642" y="5527"/>
                        <a:pt x="7132" y="4821"/>
                      </a:cubicBezTo>
                      <a:cubicBezTo>
                        <a:pt x="6959" y="4577"/>
                        <a:pt x="6884" y="4279"/>
                        <a:pt x="6921" y="3980"/>
                      </a:cubicBezTo>
                      <a:cubicBezTo>
                        <a:pt x="6941" y="3820"/>
                        <a:pt x="6951" y="3655"/>
                        <a:pt x="6951" y="3487"/>
                      </a:cubicBezTo>
                      <a:cubicBezTo>
                        <a:pt x="6951" y="1563"/>
                        <a:pt x="5617" y="0"/>
                        <a:pt x="397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5" name="Google Shape;1885;g2bf11234eeb_0_6"/>
                <p:cNvSpPr/>
                <p:nvPr/>
              </p:nvSpPr>
              <p:spPr>
                <a:xfrm>
                  <a:off x="4759250" y="1700425"/>
                  <a:ext cx="8250" cy="361925"/>
                </a:xfrm>
                <a:custGeom>
                  <a:avLst/>
                  <a:gdLst/>
                  <a:ahLst/>
                  <a:cxnLst/>
                  <a:rect l="l" t="t" r="r" b="b"/>
                  <a:pathLst>
                    <a:path w="330" h="14477" extrusionOk="0">
                      <a:moveTo>
                        <a:pt x="0" y="1"/>
                      </a:moveTo>
                      <a:lnTo>
                        <a:pt x="0" y="14477"/>
                      </a:lnTo>
                      <a:lnTo>
                        <a:pt x="329" y="14477"/>
                      </a:lnTo>
                      <a:lnTo>
                        <a:pt x="329" y="1"/>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6" name="Google Shape;1886;g2bf11234eeb_0_6"/>
                <p:cNvSpPr/>
                <p:nvPr/>
              </p:nvSpPr>
              <p:spPr>
                <a:xfrm>
                  <a:off x="4726350" y="1746275"/>
                  <a:ext cx="40250" cy="44650"/>
                </a:xfrm>
                <a:custGeom>
                  <a:avLst/>
                  <a:gdLst/>
                  <a:ahLst/>
                  <a:cxnLst/>
                  <a:rect l="l" t="t" r="r" b="b"/>
                  <a:pathLst>
                    <a:path w="1610" h="1786" extrusionOk="0">
                      <a:moveTo>
                        <a:pt x="250" y="1"/>
                      </a:moveTo>
                      <a:lnTo>
                        <a:pt x="0" y="217"/>
                      </a:lnTo>
                      <a:lnTo>
                        <a:pt x="1361" y="1786"/>
                      </a:lnTo>
                      <a:lnTo>
                        <a:pt x="1610" y="1569"/>
                      </a:lnTo>
                      <a:lnTo>
                        <a:pt x="250" y="1"/>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7" name="Google Shape;1887;g2bf11234eeb_0_6"/>
                <p:cNvSpPr/>
                <p:nvPr/>
              </p:nvSpPr>
              <p:spPr>
                <a:xfrm>
                  <a:off x="4760325" y="1810950"/>
                  <a:ext cx="48200" cy="48150"/>
                </a:xfrm>
                <a:custGeom>
                  <a:avLst/>
                  <a:gdLst/>
                  <a:ahLst/>
                  <a:cxnLst/>
                  <a:rect l="l" t="t" r="r" b="b"/>
                  <a:pathLst>
                    <a:path w="1928" h="1926" extrusionOk="0">
                      <a:moveTo>
                        <a:pt x="1693" y="0"/>
                      </a:moveTo>
                      <a:lnTo>
                        <a:pt x="0" y="1693"/>
                      </a:lnTo>
                      <a:lnTo>
                        <a:pt x="233" y="1925"/>
                      </a:lnTo>
                      <a:lnTo>
                        <a:pt x="1927" y="233"/>
                      </a:lnTo>
                      <a:lnTo>
                        <a:pt x="1693" y="0"/>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1888" name="Google Shape;1888;g2bf11234eeb_0_6"/>
              <p:cNvCxnSpPr/>
              <p:nvPr/>
            </p:nvCxnSpPr>
            <p:spPr>
              <a:xfrm>
                <a:off x="7098775" y="4608350"/>
                <a:ext cx="545400" cy="0"/>
              </a:xfrm>
              <a:prstGeom prst="straightConnector1">
                <a:avLst/>
              </a:prstGeom>
              <a:noFill/>
              <a:ln w="9525" cap="flat" cmpd="sng">
                <a:solidFill>
                  <a:schemeClr val="dk1"/>
                </a:solidFill>
                <a:prstDash val="solid"/>
                <a:round/>
                <a:headEnd type="none" w="sm" len="sm"/>
                <a:tailEnd type="none" w="sm" len="sm"/>
              </a:ln>
            </p:spPr>
          </p:cxn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92"/>
        <p:cNvGrpSpPr/>
        <p:nvPr/>
      </p:nvGrpSpPr>
      <p:grpSpPr>
        <a:xfrm>
          <a:off x="0" y="0"/>
          <a:ext cx="0" cy="0"/>
          <a:chOff x="0" y="0"/>
          <a:chExt cx="0" cy="0"/>
        </a:xfrm>
      </p:grpSpPr>
      <p:sp>
        <p:nvSpPr>
          <p:cNvPr id="1893" name="Google Shape;1893;g2bf11234eeb_0_18"/>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Results from this data</a:t>
            </a:r>
            <a:endParaRPr/>
          </a:p>
        </p:txBody>
      </p:sp>
      <p:sp>
        <p:nvSpPr>
          <p:cNvPr id="1894" name="Google Shape;1894;g2bf11234eeb_0_18"/>
          <p:cNvSpPr txBox="1">
            <a:spLocks noGrp="1"/>
          </p:cNvSpPr>
          <p:nvPr>
            <p:ph type="body" idx="1"/>
          </p:nvPr>
        </p:nvSpPr>
        <p:spPr>
          <a:xfrm>
            <a:off x="720000" y="1273775"/>
            <a:ext cx="4051800" cy="337800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SzPts val="1400"/>
              <a:buChar char="●"/>
            </a:pPr>
            <a:r>
              <a:rPr lang="en" sz="1400" dirty="0"/>
              <a:t>Manhattan</a:t>
            </a:r>
            <a:endParaRPr sz="1400" dirty="0"/>
          </a:p>
          <a:p>
            <a:pPr marL="914400" lvl="1" indent="-317500" algn="l" rtl="0">
              <a:lnSpc>
                <a:spcPct val="150000"/>
              </a:lnSpc>
              <a:spcBef>
                <a:spcPts val="0"/>
              </a:spcBef>
              <a:spcAft>
                <a:spcPts val="0"/>
              </a:spcAft>
              <a:buSzPts val="1400"/>
              <a:buChar char="○"/>
            </a:pPr>
            <a:r>
              <a:rPr lang="en" dirty="0"/>
              <a:t>Lowest average number of bedrooms </a:t>
            </a:r>
            <a:endParaRPr dirty="0"/>
          </a:p>
          <a:p>
            <a:pPr marL="914400" lvl="1" indent="-317500" algn="l" rtl="0">
              <a:lnSpc>
                <a:spcPct val="150000"/>
              </a:lnSpc>
              <a:spcBef>
                <a:spcPts val="0"/>
              </a:spcBef>
              <a:spcAft>
                <a:spcPts val="0"/>
              </a:spcAft>
              <a:buSzPts val="1400"/>
              <a:buChar char="○"/>
            </a:pPr>
            <a:r>
              <a:rPr lang="en" dirty="0"/>
              <a:t>Largest number of listings </a:t>
            </a:r>
            <a:endParaRPr dirty="0"/>
          </a:p>
          <a:p>
            <a:pPr marL="457200" lvl="0" indent="-317500" algn="l" rtl="0">
              <a:lnSpc>
                <a:spcPct val="150000"/>
              </a:lnSpc>
              <a:spcBef>
                <a:spcPts val="0"/>
              </a:spcBef>
              <a:spcAft>
                <a:spcPts val="0"/>
              </a:spcAft>
              <a:buSzPts val="1400"/>
              <a:buChar char="●"/>
            </a:pPr>
            <a:r>
              <a:rPr lang="en" sz="1400" dirty="0"/>
              <a:t>Staten Island </a:t>
            </a:r>
            <a:endParaRPr sz="1400" dirty="0"/>
          </a:p>
          <a:p>
            <a:pPr marL="914400" lvl="1" indent="-317500" algn="l" rtl="0">
              <a:lnSpc>
                <a:spcPct val="150000"/>
              </a:lnSpc>
              <a:spcBef>
                <a:spcPts val="0"/>
              </a:spcBef>
              <a:spcAft>
                <a:spcPts val="0"/>
              </a:spcAft>
              <a:buSzPts val="1400"/>
              <a:buChar char="○"/>
            </a:pPr>
            <a:r>
              <a:rPr lang="en" dirty="0"/>
              <a:t>Highest average number of bedrooms </a:t>
            </a:r>
            <a:endParaRPr dirty="0"/>
          </a:p>
          <a:p>
            <a:pPr marL="914400" lvl="1" indent="-317500" algn="l" rtl="0">
              <a:lnSpc>
                <a:spcPct val="150000"/>
              </a:lnSpc>
              <a:spcBef>
                <a:spcPts val="0"/>
              </a:spcBef>
              <a:spcAft>
                <a:spcPts val="0"/>
              </a:spcAft>
              <a:buSzPts val="1400"/>
              <a:buChar char="○"/>
            </a:pPr>
            <a:r>
              <a:rPr lang="en" dirty="0"/>
              <a:t>Lowest number of listings</a:t>
            </a:r>
            <a:endParaRPr dirty="0"/>
          </a:p>
        </p:txBody>
      </p:sp>
      <p:grpSp>
        <p:nvGrpSpPr>
          <p:cNvPr id="1895" name="Google Shape;1895;g2bf11234eeb_0_18"/>
          <p:cNvGrpSpPr/>
          <p:nvPr/>
        </p:nvGrpSpPr>
        <p:grpSpPr>
          <a:xfrm>
            <a:off x="4328365" y="2905018"/>
            <a:ext cx="914279" cy="2083846"/>
            <a:chOff x="720072" y="2486890"/>
            <a:chExt cx="931227" cy="2656611"/>
          </a:xfrm>
        </p:grpSpPr>
        <p:sp>
          <p:nvSpPr>
            <p:cNvPr id="1896" name="Google Shape;1896;g2bf11234eeb_0_18"/>
            <p:cNvSpPr/>
            <p:nvPr/>
          </p:nvSpPr>
          <p:spPr>
            <a:xfrm>
              <a:off x="1127259" y="2935297"/>
              <a:ext cx="39" cy="146106"/>
            </a:xfrm>
            <a:custGeom>
              <a:avLst/>
              <a:gdLst/>
              <a:ahLst/>
              <a:cxnLst/>
              <a:rect l="l" t="t" r="r" b="b"/>
              <a:pathLst>
                <a:path w="1" h="3736" extrusionOk="0">
                  <a:moveTo>
                    <a:pt x="1" y="1"/>
                  </a:moveTo>
                  <a:lnTo>
                    <a:pt x="1" y="3736"/>
                  </a:lnTo>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7" name="Google Shape;1897;g2bf11234eeb_0_18"/>
            <p:cNvSpPr/>
            <p:nvPr/>
          </p:nvSpPr>
          <p:spPr>
            <a:xfrm>
              <a:off x="1120415" y="2928453"/>
              <a:ext cx="13688" cy="159676"/>
            </a:xfrm>
            <a:custGeom>
              <a:avLst/>
              <a:gdLst/>
              <a:ahLst/>
              <a:cxnLst/>
              <a:rect l="l" t="t" r="r" b="b"/>
              <a:pathLst>
                <a:path w="350" h="4083" extrusionOk="0">
                  <a:moveTo>
                    <a:pt x="176" y="0"/>
                  </a:moveTo>
                  <a:cubicBezTo>
                    <a:pt x="79" y="0"/>
                    <a:pt x="0" y="79"/>
                    <a:pt x="0" y="176"/>
                  </a:cubicBezTo>
                  <a:lnTo>
                    <a:pt x="0" y="3909"/>
                  </a:lnTo>
                  <a:cubicBezTo>
                    <a:pt x="0" y="4003"/>
                    <a:pt x="79" y="4082"/>
                    <a:pt x="176" y="4082"/>
                  </a:cubicBezTo>
                  <a:cubicBezTo>
                    <a:pt x="270" y="4082"/>
                    <a:pt x="349" y="4007"/>
                    <a:pt x="349" y="3909"/>
                  </a:cubicBezTo>
                  <a:lnTo>
                    <a:pt x="349" y="176"/>
                  </a:lnTo>
                  <a:cubicBezTo>
                    <a:pt x="349" y="79"/>
                    <a:pt x="270" y="0"/>
                    <a:pt x="17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8" name="Google Shape;1898;g2bf11234eeb_0_18"/>
            <p:cNvSpPr/>
            <p:nvPr/>
          </p:nvSpPr>
          <p:spPr>
            <a:xfrm>
              <a:off x="1179428" y="2981131"/>
              <a:ext cx="70902" cy="117909"/>
            </a:xfrm>
            <a:custGeom>
              <a:avLst/>
              <a:gdLst/>
              <a:ahLst/>
              <a:cxnLst/>
              <a:rect l="l" t="t" r="r" b="b"/>
              <a:pathLst>
                <a:path w="1813" h="3015" extrusionOk="0">
                  <a:moveTo>
                    <a:pt x="1813" y="1"/>
                  </a:moveTo>
                  <a:lnTo>
                    <a:pt x="0" y="3015"/>
                  </a:lnTo>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9" name="Google Shape;1899;g2bf11234eeb_0_18"/>
            <p:cNvSpPr/>
            <p:nvPr/>
          </p:nvSpPr>
          <p:spPr>
            <a:xfrm>
              <a:off x="1171724" y="2974326"/>
              <a:ext cx="86388" cy="131519"/>
            </a:xfrm>
            <a:custGeom>
              <a:avLst/>
              <a:gdLst/>
              <a:ahLst/>
              <a:cxnLst/>
              <a:rect l="l" t="t" r="r" b="b"/>
              <a:pathLst>
                <a:path w="2209" h="3363" extrusionOk="0">
                  <a:moveTo>
                    <a:pt x="2012" y="1"/>
                  </a:moveTo>
                  <a:cubicBezTo>
                    <a:pt x="1953" y="1"/>
                    <a:pt x="1895" y="31"/>
                    <a:pt x="1862" y="86"/>
                  </a:cubicBezTo>
                  <a:lnTo>
                    <a:pt x="50" y="3100"/>
                  </a:lnTo>
                  <a:cubicBezTo>
                    <a:pt x="0" y="3183"/>
                    <a:pt x="28" y="3289"/>
                    <a:pt x="109" y="3339"/>
                  </a:cubicBezTo>
                  <a:cubicBezTo>
                    <a:pt x="136" y="3356"/>
                    <a:pt x="168" y="3362"/>
                    <a:pt x="197" y="3362"/>
                  </a:cubicBezTo>
                  <a:cubicBezTo>
                    <a:pt x="257" y="3362"/>
                    <a:pt x="316" y="3331"/>
                    <a:pt x="347" y="3280"/>
                  </a:cubicBezTo>
                  <a:lnTo>
                    <a:pt x="2160" y="265"/>
                  </a:lnTo>
                  <a:cubicBezTo>
                    <a:pt x="2209" y="181"/>
                    <a:pt x="2183" y="74"/>
                    <a:pt x="2101" y="25"/>
                  </a:cubicBezTo>
                  <a:cubicBezTo>
                    <a:pt x="2073" y="8"/>
                    <a:pt x="2042" y="1"/>
                    <a:pt x="20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0" name="Google Shape;1900;g2bf11234eeb_0_18"/>
            <p:cNvSpPr/>
            <p:nvPr/>
          </p:nvSpPr>
          <p:spPr>
            <a:xfrm>
              <a:off x="1229564" y="3064117"/>
              <a:ext cx="106685" cy="79075"/>
            </a:xfrm>
            <a:custGeom>
              <a:avLst/>
              <a:gdLst/>
              <a:ahLst/>
              <a:cxnLst/>
              <a:rect l="l" t="t" r="r" b="b"/>
              <a:pathLst>
                <a:path w="2728" h="2022" extrusionOk="0">
                  <a:moveTo>
                    <a:pt x="2728" y="1"/>
                  </a:moveTo>
                  <a:lnTo>
                    <a:pt x="1" y="2022"/>
                  </a:lnTo>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1" name="Google Shape;1901;g2bf11234eeb_0_18"/>
            <p:cNvSpPr/>
            <p:nvPr/>
          </p:nvSpPr>
          <p:spPr>
            <a:xfrm>
              <a:off x="1221860" y="3057273"/>
              <a:ext cx="122094" cy="92724"/>
            </a:xfrm>
            <a:custGeom>
              <a:avLst/>
              <a:gdLst/>
              <a:ahLst/>
              <a:cxnLst/>
              <a:rect l="l" t="t" r="r" b="b"/>
              <a:pathLst>
                <a:path w="3122" h="2371" extrusionOk="0">
                  <a:moveTo>
                    <a:pt x="2927" y="1"/>
                  </a:moveTo>
                  <a:cubicBezTo>
                    <a:pt x="2890" y="1"/>
                    <a:pt x="2853" y="12"/>
                    <a:pt x="2822" y="36"/>
                  </a:cubicBezTo>
                  <a:lnTo>
                    <a:pt x="96" y="2055"/>
                  </a:lnTo>
                  <a:cubicBezTo>
                    <a:pt x="17" y="2112"/>
                    <a:pt x="1" y="2222"/>
                    <a:pt x="58" y="2299"/>
                  </a:cubicBezTo>
                  <a:cubicBezTo>
                    <a:pt x="94" y="2345"/>
                    <a:pt x="145" y="2370"/>
                    <a:pt x="198" y="2370"/>
                  </a:cubicBezTo>
                  <a:cubicBezTo>
                    <a:pt x="235" y="2370"/>
                    <a:pt x="271" y="2360"/>
                    <a:pt x="302" y="2335"/>
                  </a:cubicBezTo>
                  <a:lnTo>
                    <a:pt x="3029" y="315"/>
                  </a:lnTo>
                  <a:cubicBezTo>
                    <a:pt x="3108" y="258"/>
                    <a:pt x="3122" y="148"/>
                    <a:pt x="3065" y="71"/>
                  </a:cubicBezTo>
                  <a:cubicBezTo>
                    <a:pt x="3032" y="25"/>
                    <a:pt x="2979" y="1"/>
                    <a:pt x="292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2" name="Google Shape;1902;g2bf11234eeb_0_18"/>
            <p:cNvSpPr/>
            <p:nvPr/>
          </p:nvSpPr>
          <p:spPr>
            <a:xfrm>
              <a:off x="1250291" y="3193015"/>
              <a:ext cx="115563" cy="6648"/>
            </a:xfrm>
            <a:custGeom>
              <a:avLst/>
              <a:gdLst/>
              <a:ahLst/>
              <a:cxnLst/>
              <a:rect l="l" t="t" r="r" b="b"/>
              <a:pathLst>
                <a:path w="2955" h="170" extrusionOk="0">
                  <a:moveTo>
                    <a:pt x="2954" y="1"/>
                  </a:moveTo>
                  <a:lnTo>
                    <a:pt x="1" y="170"/>
                  </a:lnTo>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3" name="Google Shape;1903;g2bf11234eeb_0_18"/>
            <p:cNvSpPr/>
            <p:nvPr/>
          </p:nvSpPr>
          <p:spPr>
            <a:xfrm>
              <a:off x="1243369" y="3186171"/>
              <a:ext cx="129485" cy="20375"/>
            </a:xfrm>
            <a:custGeom>
              <a:avLst/>
              <a:gdLst/>
              <a:ahLst/>
              <a:cxnLst/>
              <a:rect l="l" t="t" r="r" b="b"/>
              <a:pathLst>
                <a:path w="3311" h="521" extrusionOk="0">
                  <a:moveTo>
                    <a:pt x="3125" y="0"/>
                  </a:moveTo>
                  <a:cubicBezTo>
                    <a:pt x="3124" y="0"/>
                    <a:pt x="3123" y="0"/>
                    <a:pt x="3121" y="0"/>
                  </a:cubicBezTo>
                  <a:lnTo>
                    <a:pt x="168" y="170"/>
                  </a:lnTo>
                  <a:cubicBezTo>
                    <a:pt x="72" y="178"/>
                    <a:pt x="1" y="258"/>
                    <a:pt x="7" y="355"/>
                  </a:cubicBezTo>
                  <a:cubicBezTo>
                    <a:pt x="10" y="447"/>
                    <a:pt x="87" y="520"/>
                    <a:pt x="178" y="520"/>
                  </a:cubicBezTo>
                  <a:cubicBezTo>
                    <a:pt x="184" y="520"/>
                    <a:pt x="186" y="520"/>
                    <a:pt x="190" y="516"/>
                  </a:cubicBezTo>
                  <a:lnTo>
                    <a:pt x="3143" y="347"/>
                  </a:lnTo>
                  <a:cubicBezTo>
                    <a:pt x="3240" y="339"/>
                    <a:pt x="3310" y="258"/>
                    <a:pt x="3306" y="162"/>
                  </a:cubicBezTo>
                  <a:cubicBezTo>
                    <a:pt x="3299" y="69"/>
                    <a:pt x="3220" y="0"/>
                    <a:pt x="312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4" name="Google Shape;1904;g2bf11234eeb_0_18"/>
            <p:cNvSpPr/>
            <p:nvPr/>
          </p:nvSpPr>
          <p:spPr>
            <a:xfrm>
              <a:off x="1004383" y="2981131"/>
              <a:ext cx="70902" cy="117909"/>
            </a:xfrm>
            <a:custGeom>
              <a:avLst/>
              <a:gdLst/>
              <a:ahLst/>
              <a:cxnLst/>
              <a:rect l="l" t="t" r="r" b="b"/>
              <a:pathLst>
                <a:path w="1813" h="3015" extrusionOk="0">
                  <a:moveTo>
                    <a:pt x="0" y="1"/>
                  </a:moveTo>
                  <a:lnTo>
                    <a:pt x="1813" y="3015"/>
                  </a:lnTo>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5" name="Google Shape;1905;g2bf11234eeb_0_18"/>
            <p:cNvSpPr/>
            <p:nvPr/>
          </p:nvSpPr>
          <p:spPr>
            <a:xfrm>
              <a:off x="996523" y="2974326"/>
              <a:ext cx="86467" cy="131519"/>
            </a:xfrm>
            <a:custGeom>
              <a:avLst/>
              <a:gdLst/>
              <a:ahLst/>
              <a:cxnLst/>
              <a:rect l="l" t="t" r="r" b="b"/>
              <a:pathLst>
                <a:path w="2211" h="3363" extrusionOk="0">
                  <a:moveTo>
                    <a:pt x="198" y="1"/>
                  </a:moveTo>
                  <a:cubicBezTo>
                    <a:pt x="167" y="1"/>
                    <a:pt x="137" y="8"/>
                    <a:pt x="109" y="25"/>
                  </a:cubicBezTo>
                  <a:cubicBezTo>
                    <a:pt x="28" y="74"/>
                    <a:pt x="0" y="185"/>
                    <a:pt x="50" y="265"/>
                  </a:cubicBezTo>
                  <a:lnTo>
                    <a:pt x="1862" y="3280"/>
                  </a:lnTo>
                  <a:cubicBezTo>
                    <a:pt x="1898" y="3333"/>
                    <a:pt x="1953" y="3362"/>
                    <a:pt x="2014" y="3362"/>
                  </a:cubicBezTo>
                  <a:cubicBezTo>
                    <a:pt x="2045" y="3362"/>
                    <a:pt x="2075" y="3353"/>
                    <a:pt x="2102" y="3339"/>
                  </a:cubicBezTo>
                  <a:cubicBezTo>
                    <a:pt x="2183" y="3289"/>
                    <a:pt x="2211" y="3181"/>
                    <a:pt x="2162" y="3100"/>
                  </a:cubicBezTo>
                  <a:lnTo>
                    <a:pt x="349" y="86"/>
                  </a:lnTo>
                  <a:cubicBezTo>
                    <a:pt x="316" y="31"/>
                    <a:pt x="258" y="1"/>
                    <a:pt x="19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6" name="Google Shape;1906;g2bf11234eeb_0_18"/>
            <p:cNvSpPr/>
            <p:nvPr/>
          </p:nvSpPr>
          <p:spPr>
            <a:xfrm>
              <a:off x="918464" y="3064117"/>
              <a:ext cx="106607" cy="79075"/>
            </a:xfrm>
            <a:custGeom>
              <a:avLst/>
              <a:gdLst/>
              <a:ahLst/>
              <a:cxnLst/>
              <a:rect l="l" t="t" r="r" b="b"/>
              <a:pathLst>
                <a:path w="2726" h="2022" extrusionOk="0">
                  <a:moveTo>
                    <a:pt x="1" y="1"/>
                  </a:moveTo>
                  <a:lnTo>
                    <a:pt x="2725" y="2022"/>
                  </a:lnTo>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7" name="Google Shape;1907;g2bf11234eeb_0_18"/>
            <p:cNvSpPr/>
            <p:nvPr/>
          </p:nvSpPr>
          <p:spPr>
            <a:xfrm>
              <a:off x="910760" y="3057312"/>
              <a:ext cx="122015" cy="92685"/>
            </a:xfrm>
            <a:custGeom>
              <a:avLst/>
              <a:gdLst/>
              <a:ahLst/>
              <a:cxnLst/>
              <a:rect l="l" t="t" r="r" b="b"/>
              <a:pathLst>
                <a:path w="3120" h="2370" extrusionOk="0">
                  <a:moveTo>
                    <a:pt x="196" y="1"/>
                  </a:moveTo>
                  <a:cubicBezTo>
                    <a:pt x="143" y="1"/>
                    <a:pt x="90" y="25"/>
                    <a:pt x="56" y="70"/>
                  </a:cubicBezTo>
                  <a:cubicBezTo>
                    <a:pt x="1" y="149"/>
                    <a:pt x="16" y="259"/>
                    <a:pt x="93" y="314"/>
                  </a:cubicBezTo>
                  <a:lnTo>
                    <a:pt x="2820" y="2334"/>
                  </a:lnTo>
                  <a:cubicBezTo>
                    <a:pt x="2851" y="2359"/>
                    <a:pt x="2887" y="2369"/>
                    <a:pt x="2922" y="2369"/>
                  </a:cubicBezTo>
                  <a:cubicBezTo>
                    <a:pt x="2977" y="2369"/>
                    <a:pt x="3029" y="2344"/>
                    <a:pt x="3062" y="2298"/>
                  </a:cubicBezTo>
                  <a:cubicBezTo>
                    <a:pt x="3119" y="2218"/>
                    <a:pt x="3102" y="2109"/>
                    <a:pt x="3027" y="2054"/>
                  </a:cubicBezTo>
                  <a:lnTo>
                    <a:pt x="300" y="35"/>
                  </a:lnTo>
                  <a:cubicBezTo>
                    <a:pt x="269" y="12"/>
                    <a:pt x="232" y="1"/>
                    <a:pt x="19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8" name="Google Shape;1908;g2bf11234eeb_0_18"/>
            <p:cNvSpPr/>
            <p:nvPr/>
          </p:nvSpPr>
          <p:spPr>
            <a:xfrm>
              <a:off x="888899" y="3193015"/>
              <a:ext cx="115524" cy="6648"/>
            </a:xfrm>
            <a:custGeom>
              <a:avLst/>
              <a:gdLst/>
              <a:ahLst/>
              <a:cxnLst/>
              <a:rect l="l" t="t" r="r" b="b"/>
              <a:pathLst>
                <a:path w="2954" h="170" extrusionOk="0">
                  <a:moveTo>
                    <a:pt x="0" y="1"/>
                  </a:moveTo>
                  <a:lnTo>
                    <a:pt x="2953" y="170"/>
                  </a:lnTo>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9" name="Google Shape;1909;g2bf11234eeb_0_18"/>
            <p:cNvSpPr/>
            <p:nvPr/>
          </p:nvSpPr>
          <p:spPr>
            <a:xfrm>
              <a:off x="881859" y="3186249"/>
              <a:ext cx="129641" cy="20297"/>
            </a:xfrm>
            <a:custGeom>
              <a:avLst/>
              <a:gdLst/>
              <a:ahLst/>
              <a:cxnLst/>
              <a:rect l="l" t="t" r="r" b="b"/>
              <a:pathLst>
                <a:path w="3315" h="519" extrusionOk="0">
                  <a:moveTo>
                    <a:pt x="184" y="0"/>
                  </a:moveTo>
                  <a:cubicBezTo>
                    <a:pt x="91" y="0"/>
                    <a:pt x="12" y="70"/>
                    <a:pt x="7" y="164"/>
                  </a:cubicBezTo>
                  <a:cubicBezTo>
                    <a:pt x="1" y="258"/>
                    <a:pt x="74" y="343"/>
                    <a:pt x="170" y="347"/>
                  </a:cubicBezTo>
                  <a:lnTo>
                    <a:pt x="3123" y="518"/>
                  </a:lnTo>
                  <a:lnTo>
                    <a:pt x="3133" y="518"/>
                  </a:lnTo>
                  <a:cubicBezTo>
                    <a:pt x="3224" y="518"/>
                    <a:pt x="3301" y="445"/>
                    <a:pt x="3307" y="355"/>
                  </a:cubicBezTo>
                  <a:cubicBezTo>
                    <a:pt x="3315" y="258"/>
                    <a:pt x="3242" y="176"/>
                    <a:pt x="3145" y="170"/>
                  </a:cubicBezTo>
                  <a:lnTo>
                    <a:pt x="192" y="0"/>
                  </a:lnTo>
                  <a:cubicBezTo>
                    <a:pt x="189" y="0"/>
                    <a:pt x="187" y="0"/>
                    <a:pt x="18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0" name="Google Shape;1910;g2bf11234eeb_0_18"/>
            <p:cNvSpPr/>
            <p:nvPr/>
          </p:nvSpPr>
          <p:spPr>
            <a:xfrm>
              <a:off x="862618" y="4281611"/>
              <a:ext cx="503235" cy="797832"/>
            </a:xfrm>
            <a:custGeom>
              <a:avLst/>
              <a:gdLst/>
              <a:ahLst/>
              <a:cxnLst/>
              <a:rect l="l" t="t" r="r" b="b"/>
              <a:pathLst>
                <a:path w="12868" h="20401" extrusionOk="0">
                  <a:moveTo>
                    <a:pt x="0" y="0"/>
                  </a:moveTo>
                  <a:lnTo>
                    <a:pt x="0" y="20401"/>
                  </a:lnTo>
                  <a:lnTo>
                    <a:pt x="12867" y="20401"/>
                  </a:lnTo>
                  <a:lnTo>
                    <a:pt x="1286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1" name="Google Shape;1911;g2bf11234eeb_0_18"/>
            <p:cNvSpPr/>
            <p:nvPr/>
          </p:nvSpPr>
          <p:spPr>
            <a:xfrm>
              <a:off x="925269" y="4564437"/>
              <a:ext cx="39" cy="515163"/>
            </a:xfrm>
            <a:custGeom>
              <a:avLst/>
              <a:gdLst/>
              <a:ahLst/>
              <a:cxnLst/>
              <a:rect l="l" t="t" r="r" b="b"/>
              <a:pathLst>
                <a:path w="1" h="13173" extrusionOk="0">
                  <a:moveTo>
                    <a:pt x="0" y="1"/>
                  </a:moveTo>
                  <a:lnTo>
                    <a:pt x="0" y="13173"/>
                  </a:lnTo>
                </a:path>
              </a:pathLst>
            </a:custGeom>
            <a:solidFill>
              <a:srgbClr val="F4E9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2" name="Google Shape;1912;g2bf11234eeb_0_18"/>
            <p:cNvSpPr/>
            <p:nvPr/>
          </p:nvSpPr>
          <p:spPr>
            <a:xfrm>
              <a:off x="918464" y="4564437"/>
              <a:ext cx="13609" cy="515007"/>
            </a:xfrm>
            <a:custGeom>
              <a:avLst/>
              <a:gdLst/>
              <a:ahLst/>
              <a:cxnLst/>
              <a:rect l="l" t="t" r="r" b="b"/>
              <a:pathLst>
                <a:path w="348" h="13169" extrusionOk="0">
                  <a:moveTo>
                    <a:pt x="1" y="1"/>
                  </a:moveTo>
                  <a:lnTo>
                    <a:pt x="1" y="13169"/>
                  </a:lnTo>
                  <a:lnTo>
                    <a:pt x="347" y="13169"/>
                  </a:lnTo>
                  <a:lnTo>
                    <a:pt x="347"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3" name="Google Shape;1913;g2bf11234eeb_0_18"/>
            <p:cNvSpPr/>
            <p:nvPr/>
          </p:nvSpPr>
          <p:spPr>
            <a:xfrm>
              <a:off x="1021942" y="4564437"/>
              <a:ext cx="39" cy="515163"/>
            </a:xfrm>
            <a:custGeom>
              <a:avLst/>
              <a:gdLst/>
              <a:ahLst/>
              <a:cxnLst/>
              <a:rect l="l" t="t" r="r" b="b"/>
              <a:pathLst>
                <a:path w="1" h="13173" extrusionOk="0">
                  <a:moveTo>
                    <a:pt x="1" y="1"/>
                  </a:moveTo>
                  <a:lnTo>
                    <a:pt x="1" y="13173"/>
                  </a:lnTo>
                </a:path>
              </a:pathLst>
            </a:custGeom>
            <a:solidFill>
              <a:srgbClr val="F4E9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4" name="Google Shape;1914;g2bf11234eeb_0_18"/>
            <p:cNvSpPr/>
            <p:nvPr/>
          </p:nvSpPr>
          <p:spPr>
            <a:xfrm>
              <a:off x="1015255" y="4564437"/>
              <a:ext cx="13570" cy="515007"/>
            </a:xfrm>
            <a:custGeom>
              <a:avLst/>
              <a:gdLst/>
              <a:ahLst/>
              <a:cxnLst/>
              <a:rect l="l" t="t" r="r" b="b"/>
              <a:pathLst>
                <a:path w="347" h="13169" extrusionOk="0">
                  <a:moveTo>
                    <a:pt x="0" y="1"/>
                  </a:moveTo>
                  <a:lnTo>
                    <a:pt x="0" y="13169"/>
                  </a:lnTo>
                  <a:lnTo>
                    <a:pt x="347" y="13169"/>
                  </a:lnTo>
                  <a:lnTo>
                    <a:pt x="347"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5" name="Google Shape;1915;g2bf11234eeb_0_18"/>
            <p:cNvSpPr/>
            <p:nvPr/>
          </p:nvSpPr>
          <p:spPr>
            <a:xfrm>
              <a:off x="1113610" y="4580705"/>
              <a:ext cx="39" cy="515085"/>
            </a:xfrm>
            <a:custGeom>
              <a:avLst/>
              <a:gdLst/>
              <a:ahLst/>
              <a:cxnLst/>
              <a:rect l="l" t="t" r="r" b="b"/>
              <a:pathLst>
                <a:path w="1" h="13171" extrusionOk="0">
                  <a:moveTo>
                    <a:pt x="1" y="0"/>
                  </a:moveTo>
                  <a:lnTo>
                    <a:pt x="1" y="13171"/>
                  </a:lnTo>
                </a:path>
              </a:pathLst>
            </a:custGeom>
            <a:solidFill>
              <a:srgbClr val="F4E9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6" name="Google Shape;1916;g2bf11234eeb_0_18"/>
            <p:cNvSpPr/>
            <p:nvPr/>
          </p:nvSpPr>
          <p:spPr>
            <a:xfrm>
              <a:off x="1106845" y="4580705"/>
              <a:ext cx="13609" cy="515085"/>
            </a:xfrm>
            <a:custGeom>
              <a:avLst/>
              <a:gdLst/>
              <a:ahLst/>
              <a:cxnLst/>
              <a:rect l="l" t="t" r="r" b="b"/>
              <a:pathLst>
                <a:path w="348" h="13171" extrusionOk="0">
                  <a:moveTo>
                    <a:pt x="1" y="0"/>
                  </a:moveTo>
                  <a:lnTo>
                    <a:pt x="1" y="13171"/>
                  </a:lnTo>
                  <a:lnTo>
                    <a:pt x="347" y="13171"/>
                  </a:lnTo>
                  <a:lnTo>
                    <a:pt x="34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7" name="Google Shape;1917;g2bf11234eeb_0_18"/>
            <p:cNvSpPr/>
            <p:nvPr/>
          </p:nvSpPr>
          <p:spPr>
            <a:xfrm>
              <a:off x="1202384" y="4580705"/>
              <a:ext cx="39" cy="515085"/>
            </a:xfrm>
            <a:custGeom>
              <a:avLst/>
              <a:gdLst/>
              <a:ahLst/>
              <a:cxnLst/>
              <a:rect l="l" t="t" r="r" b="b"/>
              <a:pathLst>
                <a:path w="1" h="13171" extrusionOk="0">
                  <a:moveTo>
                    <a:pt x="1" y="0"/>
                  </a:moveTo>
                  <a:lnTo>
                    <a:pt x="1" y="13171"/>
                  </a:lnTo>
                </a:path>
              </a:pathLst>
            </a:custGeom>
            <a:solidFill>
              <a:srgbClr val="F4E9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8" name="Google Shape;1918;g2bf11234eeb_0_18"/>
            <p:cNvSpPr/>
            <p:nvPr/>
          </p:nvSpPr>
          <p:spPr>
            <a:xfrm>
              <a:off x="1195619" y="4580705"/>
              <a:ext cx="13570" cy="515085"/>
            </a:xfrm>
            <a:custGeom>
              <a:avLst/>
              <a:gdLst/>
              <a:ahLst/>
              <a:cxnLst/>
              <a:rect l="l" t="t" r="r" b="b"/>
              <a:pathLst>
                <a:path w="347" h="13171" extrusionOk="0">
                  <a:moveTo>
                    <a:pt x="0" y="0"/>
                  </a:moveTo>
                  <a:lnTo>
                    <a:pt x="0" y="13171"/>
                  </a:lnTo>
                  <a:lnTo>
                    <a:pt x="347" y="13171"/>
                  </a:lnTo>
                  <a:lnTo>
                    <a:pt x="34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9" name="Google Shape;1919;g2bf11234eeb_0_18"/>
            <p:cNvSpPr/>
            <p:nvPr/>
          </p:nvSpPr>
          <p:spPr>
            <a:xfrm>
              <a:off x="1311181" y="4486691"/>
              <a:ext cx="39" cy="609099"/>
            </a:xfrm>
            <a:custGeom>
              <a:avLst/>
              <a:gdLst/>
              <a:ahLst/>
              <a:cxnLst/>
              <a:rect l="l" t="t" r="r" b="b"/>
              <a:pathLst>
                <a:path w="1" h="15575" extrusionOk="0">
                  <a:moveTo>
                    <a:pt x="0" y="1"/>
                  </a:moveTo>
                  <a:lnTo>
                    <a:pt x="0" y="15575"/>
                  </a:lnTo>
                </a:path>
              </a:pathLst>
            </a:custGeom>
            <a:solidFill>
              <a:srgbClr val="F4E9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0" name="Google Shape;1920;g2bf11234eeb_0_18"/>
            <p:cNvSpPr/>
            <p:nvPr/>
          </p:nvSpPr>
          <p:spPr>
            <a:xfrm>
              <a:off x="1304299" y="4486691"/>
              <a:ext cx="13688" cy="609099"/>
            </a:xfrm>
            <a:custGeom>
              <a:avLst/>
              <a:gdLst/>
              <a:ahLst/>
              <a:cxnLst/>
              <a:rect l="l" t="t" r="r" b="b"/>
              <a:pathLst>
                <a:path w="350" h="15575" extrusionOk="0">
                  <a:moveTo>
                    <a:pt x="1" y="1"/>
                  </a:moveTo>
                  <a:lnTo>
                    <a:pt x="1" y="15575"/>
                  </a:lnTo>
                  <a:lnTo>
                    <a:pt x="350" y="15575"/>
                  </a:lnTo>
                  <a:lnTo>
                    <a:pt x="350"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1" name="Google Shape;1921;g2bf11234eeb_0_18"/>
            <p:cNvSpPr/>
            <p:nvPr/>
          </p:nvSpPr>
          <p:spPr>
            <a:xfrm>
              <a:off x="812913" y="3486556"/>
              <a:ext cx="602686" cy="1481040"/>
            </a:xfrm>
            <a:custGeom>
              <a:avLst/>
              <a:gdLst/>
              <a:ahLst/>
              <a:cxnLst/>
              <a:rect l="l" t="t" r="r" b="b"/>
              <a:pathLst>
                <a:path w="15411" h="37871" extrusionOk="0">
                  <a:moveTo>
                    <a:pt x="5312" y="1"/>
                  </a:moveTo>
                  <a:cubicBezTo>
                    <a:pt x="2379" y="1"/>
                    <a:pt x="1" y="2379"/>
                    <a:pt x="1" y="5312"/>
                  </a:cubicBezTo>
                  <a:lnTo>
                    <a:pt x="1" y="13106"/>
                  </a:lnTo>
                  <a:lnTo>
                    <a:pt x="1" y="30356"/>
                  </a:lnTo>
                  <a:lnTo>
                    <a:pt x="1" y="37226"/>
                  </a:lnTo>
                  <a:cubicBezTo>
                    <a:pt x="1" y="37612"/>
                    <a:pt x="318" y="37871"/>
                    <a:pt x="650" y="37871"/>
                  </a:cubicBezTo>
                  <a:cubicBezTo>
                    <a:pt x="801" y="37871"/>
                    <a:pt x="955" y="37818"/>
                    <a:pt x="1084" y="37699"/>
                  </a:cubicBezTo>
                  <a:lnTo>
                    <a:pt x="15202" y="24621"/>
                  </a:lnTo>
                  <a:cubicBezTo>
                    <a:pt x="15334" y="24499"/>
                    <a:pt x="15409" y="24326"/>
                    <a:pt x="15411" y="24148"/>
                  </a:cubicBezTo>
                  <a:lnTo>
                    <a:pt x="15411" y="5312"/>
                  </a:lnTo>
                  <a:cubicBezTo>
                    <a:pt x="15411" y="2379"/>
                    <a:pt x="13033" y="1"/>
                    <a:pt x="100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2" name="Google Shape;1922;g2bf11234eeb_0_18"/>
            <p:cNvSpPr/>
            <p:nvPr/>
          </p:nvSpPr>
          <p:spPr>
            <a:xfrm>
              <a:off x="806069" y="3479790"/>
              <a:ext cx="616178" cy="1494650"/>
            </a:xfrm>
            <a:custGeom>
              <a:avLst/>
              <a:gdLst/>
              <a:ahLst/>
              <a:cxnLst/>
              <a:rect l="l" t="t" r="r" b="b"/>
              <a:pathLst>
                <a:path w="15756" h="38219" extrusionOk="0">
                  <a:moveTo>
                    <a:pt x="10274" y="347"/>
                  </a:moveTo>
                  <a:cubicBezTo>
                    <a:pt x="13105" y="347"/>
                    <a:pt x="15411" y="2652"/>
                    <a:pt x="15411" y="5485"/>
                  </a:cubicBezTo>
                  <a:lnTo>
                    <a:pt x="15411" y="24321"/>
                  </a:lnTo>
                  <a:cubicBezTo>
                    <a:pt x="15411" y="24451"/>
                    <a:pt x="15357" y="24578"/>
                    <a:pt x="15261" y="24666"/>
                  </a:cubicBezTo>
                  <a:lnTo>
                    <a:pt x="1143" y="37744"/>
                  </a:lnTo>
                  <a:cubicBezTo>
                    <a:pt x="1051" y="37827"/>
                    <a:pt x="940" y="37870"/>
                    <a:pt x="826" y="37870"/>
                  </a:cubicBezTo>
                  <a:cubicBezTo>
                    <a:pt x="762" y="37870"/>
                    <a:pt x="697" y="37856"/>
                    <a:pt x="633" y="37829"/>
                  </a:cubicBezTo>
                  <a:cubicBezTo>
                    <a:pt x="495" y="37769"/>
                    <a:pt x="349" y="37626"/>
                    <a:pt x="349" y="37399"/>
                  </a:cubicBezTo>
                  <a:lnTo>
                    <a:pt x="349" y="5485"/>
                  </a:lnTo>
                  <a:cubicBezTo>
                    <a:pt x="349" y="2652"/>
                    <a:pt x="2654" y="347"/>
                    <a:pt x="5487" y="347"/>
                  </a:cubicBezTo>
                  <a:close/>
                  <a:moveTo>
                    <a:pt x="5485" y="0"/>
                  </a:moveTo>
                  <a:cubicBezTo>
                    <a:pt x="2461" y="0"/>
                    <a:pt x="0" y="2461"/>
                    <a:pt x="0" y="5485"/>
                  </a:cubicBezTo>
                  <a:lnTo>
                    <a:pt x="0" y="37395"/>
                  </a:lnTo>
                  <a:cubicBezTo>
                    <a:pt x="0" y="37728"/>
                    <a:pt x="189" y="38014"/>
                    <a:pt x="493" y="38148"/>
                  </a:cubicBezTo>
                  <a:cubicBezTo>
                    <a:pt x="601" y="38197"/>
                    <a:pt x="713" y="38219"/>
                    <a:pt x="826" y="38219"/>
                  </a:cubicBezTo>
                  <a:cubicBezTo>
                    <a:pt x="1025" y="38219"/>
                    <a:pt x="1222" y="38142"/>
                    <a:pt x="1373" y="38000"/>
                  </a:cubicBezTo>
                  <a:lnTo>
                    <a:pt x="15493" y="24922"/>
                  </a:lnTo>
                  <a:cubicBezTo>
                    <a:pt x="15661" y="24767"/>
                    <a:pt x="15755" y="24548"/>
                    <a:pt x="15755" y="24321"/>
                  </a:cubicBezTo>
                  <a:lnTo>
                    <a:pt x="15755" y="5485"/>
                  </a:lnTo>
                  <a:cubicBezTo>
                    <a:pt x="15755" y="2461"/>
                    <a:pt x="13297" y="0"/>
                    <a:pt x="1027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3" name="Google Shape;1923;g2bf11234eeb_0_18"/>
            <p:cNvSpPr/>
            <p:nvPr/>
          </p:nvSpPr>
          <p:spPr>
            <a:xfrm>
              <a:off x="794962" y="3663322"/>
              <a:ext cx="668856" cy="748752"/>
            </a:xfrm>
            <a:custGeom>
              <a:avLst/>
              <a:gdLst/>
              <a:ahLst/>
              <a:cxnLst/>
              <a:rect l="l" t="t" r="r" b="b"/>
              <a:pathLst>
                <a:path w="17103" h="19146" extrusionOk="0">
                  <a:moveTo>
                    <a:pt x="13700" y="0"/>
                  </a:moveTo>
                  <a:cubicBezTo>
                    <a:pt x="13456" y="0"/>
                    <a:pt x="13194" y="20"/>
                    <a:pt x="12911" y="63"/>
                  </a:cubicBezTo>
                  <a:lnTo>
                    <a:pt x="1" y="11754"/>
                  </a:lnTo>
                  <a:lnTo>
                    <a:pt x="1" y="19146"/>
                  </a:lnTo>
                  <a:lnTo>
                    <a:pt x="16845" y="3889"/>
                  </a:lnTo>
                  <a:cubicBezTo>
                    <a:pt x="16845" y="3889"/>
                    <a:pt x="17102" y="0"/>
                    <a:pt x="13700"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4" name="Google Shape;1924;g2bf11234eeb_0_18"/>
            <p:cNvSpPr/>
            <p:nvPr/>
          </p:nvSpPr>
          <p:spPr>
            <a:xfrm>
              <a:off x="788119" y="3656478"/>
              <a:ext cx="677342" cy="771004"/>
            </a:xfrm>
            <a:custGeom>
              <a:avLst/>
              <a:gdLst/>
              <a:ahLst/>
              <a:cxnLst/>
              <a:rect l="l" t="t" r="r" b="b"/>
              <a:pathLst>
                <a:path w="17320" h="19715" extrusionOk="0">
                  <a:moveTo>
                    <a:pt x="13872" y="352"/>
                  </a:moveTo>
                  <a:cubicBezTo>
                    <a:pt x="14673" y="352"/>
                    <a:pt x="15323" y="577"/>
                    <a:pt x="15810" y="1026"/>
                  </a:cubicBezTo>
                  <a:cubicBezTo>
                    <a:pt x="16839" y="1966"/>
                    <a:pt x="16855" y="3631"/>
                    <a:pt x="16849" y="3987"/>
                  </a:cubicBezTo>
                  <a:lnTo>
                    <a:pt x="349" y="18933"/>
                  </a:lnTo>
                  <a:lnTo>
                    <a:pt x="349" y="12008"/>
                  </a:lnTo>
                  <a:lnTo>
                    <a:pt x="13159" y="406"/>
                  </a:lnTo>
                  <a:cubicBezTo>
                    <a:pt x="13408" y="370"/>
                    <a:pt x="13646" y="352"/>
                    <a:pt x="13872" y="352"/>
                  </a:cubicBezTo>
                  <a:close/>
                  <a:moveTo>
                    <a:pt x="13872" y="1"/>
                  </a:moveTo>
                  <a:cubicBezTo>
                    <a:pt x="13614" y="1"/>
                    <a:pt x="13343" y="22"/>
                    <a:pt x="13058" y="65"/>
                  </a:cubicBezTo>
                  <a:lnTo>
                    <a:pt x="13007" y="73"/>
                  </a:lnTo>
                  <a:lnTo>
                    <a:pt x="0" y="11852"/>
                  </a:lnTo>
                  <a:lnTo>
                    <a:pt x="0" y="19715"/>
                  </a:lnTo>
                  <a:lnTo>
                    <a:pt x="17188" y="4147"/>
                  </a:lnTo>
                  <a:lnTo>
                    <a:pt x="17193" y="4076"/>
                  </a:lnTo>
                  <a:cubicBezTo>
                    <a:pt x="17199" y="3987"/>
                    <a:pt x="17320" y="1934"/>
                    <a:pt x="16051" y="766"/>
                  </a:cubicBezTo>
                  <a:cubicBezTo>
                    <a:pt x="15494" y="257"/>
                    <a:pt x="14765" y="1"/>
                    <a:pt x="1387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5" name="Google Shape;1925;g2bf11234eeb_0_18"/>
            <p:cNvSpPr/>
            <p:nvPr/>
          </p:nvSpPr>
          <p:spPr>
            <a:xfrm>
              <a:off x="794962" y="3506931"/>
              <a:ext cx="624899" cy="772490"/>
            </a:xfrm>
            <a:custGeom>
              <a:avLst/>
              <a:gdLst/>
              <a:ahLst/>
              <a:cxnLst/>
              <a:rect l="l" t="t" r="r" b="b"/>
              <a:pathLst>
                <a:path w="15979" h="19753" extrusionOk="0">
                  <a:moveTo>
                    <a:pt x="12797" y="0"/>
                  </a:moveTo>
                  <a:cubicBezTo>
                    <a:pt x="12569" y="0"/>
                    <a:pt x="12324" y="21"/>
                    <a:pt x="12060" y="65"/>
                  </a:cubicBezTo>
                  <a:lnTo>
                    <a:pt x="1" y="12124"/>
                  </a:lnTo>
                  <a:lnTo>
                    <a:pt x="1" y="19752"/>
                  </a:lnTo>
                  <a:lnTo>
                    <a:pt x="15738" y="4015"/>
                  </a:lnTo>
                  <a:cubicBezTo>
                    <a:pt x="15738" y="4013"/>
                    <a:pt x="15978" y="0"/>
                    <a:pt x="1279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6" name="Google Shape;1926;g2bf11234eeb_0_18"/>
            <p:cNvSpPr/>
            <p:nvPr/>
          </p:nvSpPr>
          <p:spPr>
            <a:xfrm>
              <a:off x="788119" y="3500126"/>
              <a:ext cx="633893" cy="795603"/>
            </a:xfrm>
            <a:custGeom>
              <a:avLst/>
              <a:gdLst/>
              <a:ahLst/>
              <a:cxnLst/>
              <a:rect l="l" t="t" r="r" b="b"/>
              <a:pathLst>
                <a:path w="16209" h="20344" extrusionOk="0">
                  <a:moveTo>
                    <a:pt x="12962" y="349"/>
                  </a:moveTo>
                  <a:cubicBezTo>
                    <a:pt x="13655" y="349"/>
                    <a:pt x="14227" y="547"/>
                    <a:pt x="14668" y="942"/>
                  </a:cubicBezTo>
                  <a:cubicBezTo>
                    <a:pt x="15736" y="1902"/>
                    <a:pt x="15749" y="3746"/>
                    <a:pt x="15739" y="4112"/>
                  </a:cubicBezTo>
                  <a:lnTo>
                    <a:pt x="349" y="19505"/>
                  </a:lnTo>
                  <a:lnTo>
                    <a:pt x="349" y="12371"/>
                  </a:lnTo>
                  <a:lnTo>
                    <a:pt x="12317" y="400"/>
                  </a:lnTo>
                  <a:cubicBezTo>
                    <a:pt x="12543" y="366"/>
                    <a:pt x="12758" y="349"/>
                    <a:pt x="12962" y="349"/>
                  </a:cubicBezTo>
                  <a:close/>
                  <a:moveTo>
                    <a:pt x="12972" y="1"/>
                  </a:moveTo>
                  <a:cubicBezTo>
                    <a:pt x="12729" y="1"/>
                    <a:pt x="12473" y="23"/>
                    <a:pt x="12205" y="67"/>
                  </a:cubicBezTo>
                  <a:lnTo>
                    <a:pt x="12152" y="77"/>
                  </a:lnTo>
                  <a:lnTo>
                    <a:pt x="0" y="12227"/>
                  </a:lnTo>
                  <a:lnTo>
                    <a:pt x="0" y="20344"/>
                  </a:lnTo>
                  <a:lnTo>
                    <a:pt x="16080" y="4262"/>
                  </a:lnTo>
                  <a:lnTo>
                    <a:pt x="16084" y="4197"/>
                  </a:lnTo>
                  <a:cubicBezTo>
                    <a:pt x="16090" y="4102"/>
                    <a:pt x="16208" y="1858"/>
                    <a:pt x="14902" y="684"/>
                  </a:cubicBezTo>
                  <a:cubicBezTo>
                    <a:pt x="14398" y="229"/>
                    <a:pt x="13750" y="1"/>
                    <a:pt x="1297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7" name="Google Shape;1927;g2bf11234eeb_0_18"/>
            <p:cNvSpPr/>
            <p:nvPr/>
          </p:nvSpPr>
          <p:spPr>
            <a:xfrm>
              <a:off x="1172115" y="3495942"/>
              <a:ext cx="170235" cy="1048472"/>
            </a:xfrm>
            <a:custGeom>
              <a:avLst/>
              <a:gdLst/>
              <a:ahLst/>
              <a:cxnLst/>
              <a:rect l="l" t="t" r="r" b="b"/>
              <a:pathLst>
                <a:path w="4353" h="26810" extrusionOk="0">
                  <a:moveTo>
                    <a:pt x="2178" y="1"/>
                  </a:moveTo>
                  <a:cubicBezTo>
                    <a:pt x="2102" y="1"/>
                    <a:pt x="2026" y="5"/>
                    <a:pt x="1949" y="13"/>
                  </a:cubicBezTo>
                  <a:cubicBezTo>
                    <a:pt x="840" y="129"/>
                    <a:pt x="0" y="1063"/>
                    <a:pt x="0" y="2178"/>
                  </a:cubicBezTo>
                  <a:lnTo>
                    <a:pt x="0" y="26548"/>
                  </a:lnTo>
                  <a:cubicBezTo>
                    <a:pt x="0" y="26708"/>
                    <a:pt x="130" y="26809"/>
                    <a:pt x="263" y="26809"/>
                  </a:cubicBezTo>
                  <a:cubicBezTo>
                    <a:pt x="336" y="26809"/>
                    <a:pt x="409" y="26779"/>
                    <a:pt x="463" y="26712"/>
                  </a:cubicBezTo>
                  <a:lnTo>
                    <a:pt x="4352" y="21838"/>
                  </a:lnTo>
                  <a:lnTo>
                    <a:pt x="4352" y="2178"/>
                  </a:lnTo>
                  <a:cubicBezTo>
                    <a:pt x="4352" y="963"/>
                    <a:pt x="3364" y="1"/>
                    <a:pt x="217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8" name="Google Shape;1928;g2bf11234eeb_0_18"/>
            <p:cNvSpPr/>
            <p:nvPr/>
          </p:nvSpPr>
          <p:spPr>
            <a:xfrm>
              <a:off x="1165232" y="3489215"/>
              <a:ext cx="183805" cy="1061925"/>
            </a:xfrm>
            <a:custGeom>
              <a:avLst/>
              <a:gdLst/>
              <a:ahLst/>
              <a:cxnLst/>
              <a:rect l="l" t="t" r="r" b="b"/>
              <a:pathLst>
                <a:path w="4700" h="27154" extrusionOk="0">
                  <a:moveTo>
                    <a:pt x="2351" y="348"/>
                  </a:moveTo>
                  <a:cubicBezTo>
                    <a:pt x="2844" y="348"/>
                    <a:pt x="3325" y="530"/>
                    <a:pt x="3691" y="863"/>
                  </a:cubicBezTo>
                  <a:cubicBezTo>
                    <a:pt x="4113" y="1243"/>
                    <a:pt x="4353" y="1785"/>
                    <a:pt x="4353" y="2350"/>
                  </a:cubicBezTo>
                  <a:lnTo>
                    <a:pt x="4353" y="21945"/>
                  </a:lnTo>
                  <a:lnTo>
                    <a:pt x="501" y="26772"/>
                  </a:lnTo>
                  <a:cubicBezTo>
                    <a:pt x="481" y="26798"/>
                    <a:pt x="457" y="26804"/>
                    <a:pt x="437" y="26804"/>
                  </a:cubicBezTo>
                  <a:cubicBezTo>
                    <a:pt x="423" y="26804"/>
                    <a:pt x="412" y="26802"/>
                    <a:pt x="405" y="26799"/>
                  </a:cubicBezTo>
                  <a:cubicBezTo>
                    <a:pt x="389" y="26795"/>
                    <a:pt x="350" y="26772"/>
                    <a:pt x="350" y="26718"/>
                  </a:cubicBezTo>
                  <a:lnTo>
                    <a:pt x="350" y="2348"/>
                  </a:lnTo>
                  <a:cubicBezTo>
                    <a:pt x="350" y="1320"/>
                    <a:pt x="1120" y="467"/>
                    <a:pt x="2142" y="358"/>
                  </a:cubicBezTo>
                  <a:cubicBezTo>
                    <a:pt x="2211" y="350"/>
                    <a:pt x="2282" y="348"/>
                    <a:pt x="2351" y="348"/>
                  </a:cubicBezTo>
                  <a:close/>
                  <a:moveTo>
                    <a:pt x="2348" y="1"/>
                  </a:moveTo>
                  <a:cubicBezTo>
                    <a:pt x="2267" y="1"/>
                    <a:pt x="2186" y="5"/>
                    <a:pt x="2105" y="13"/>
                  </a:cubicBezTo>
                  <a:cubicBezTo>
                    <a:pt x="905" y="142"/>
                    <a:pt x="1" y="1144"/>
                    <a:pt x="1" y="2350"/>
                  </a:cubicBezTo>
                  <a:lnTo>
                    <a:pt x="1" y="26720"/>
                  </a:lnTo>
                  <a:cubicBezTo>
                    <a:pt x="1" y="26908"/>
                    <a:pt x="115" y="27067"/>
                    <a:pt x="293" y="27130"/>
                  </a:cubicBezTo>
                  <a:cubicBezTo>
                    <a:pt x="340" y="27146"/>
                    <a:pt x="389" y="27154"/>
                    <a:pt x="438" y="27154"/>
                  </a:cubicBezTo>
                  <a:cubicBezTo>
                    <a:pt x="568" y="27154"/>
                    <a:pt x="690" y="27095"/>
                    <a:pt x="773" y="26988"/>
                  </a:cubicBezTo>
                  <a:lnTo>
                    <a:pt x="4700" y="22069"/>
                  </a:lnTo>
                  <a:lnTo>
                    <a:pt x="4700" y="2350"/>
                  </a:lnTo>
                  <a:cubicBezTo>
                    <a:pt x="4700" y="1686"/>
                    <a:pt x="4418" y="1050"/>
                    <a:pt x="3921" y="605"/>
                  </a:cubicBezTo>
                  <a:cubicBezTo>
                    <a:pt x="3489" y="214"/>
                    <a:pt x="2926" y="1"/>
                    <a:pt x="234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9" name="Google Shape;1929;g2bf11234eeb_0_18"/>
            <p:cNvSpPr/>
            <p:nvPr/>
          </p:nvSpPr>
          <p:spPr>
            <a:xfrm>
              <a:off x="762699" y="3115035"/>
              <a:ext cx="192878" cy="729590"/>
            </a:xfrm>
            <a:custGeom>
              <a:avLst/>
              <a:gdLst/>
              <a:ahLst/>
              <a:cxnLst/>
              <a:rect l="l" t="t" r="r" b="b"/>
              <a:pathLst>
                <a:path w="4932" h="18656" extrusionOk="0">
                  <a:moveTo>
                    <a:pt x="2067" y="1"/>
                  </a:moveTo>
                  <a:cubicBezTo>
                    <a:pt x="932" y="1"/>
                    <a:pt x="0" y="933"/>
                    <a:pt x="0" y="2067"/>
                  </a:cubicBezTo>
                  <a:lnTo>
                    <a:pt x="0" y="16589"/>
                  </a:lnTo>
                  <a:cubicBezTo>
                    <a:pt x="0" y="17724"/>
                    <a:pt x="932" y="18656"/>
                    <a:pt x="2067" y="18656"/>
                  </a:cubicBezTo>
                  <a:lnTo>
                    <a:pt x="2865" y="18656"/>
                  </a:lnTo>
                  <a:cubicBezTo>
                    <a:pt x="3999" y="18656"/>
                    <a:pt x="4931" y="17726"/>
                    <a:pt x="4931" y="16589"/>
                  </a:cubicBezTo>
                  <a:lnTo>
                    <a:pt x="4931" y="2067"/>
                  </a:lnTo>
                  <a:cubicBezTo>
                    <a:pt x="4931" y="933"/>
                    <a:pt x="3999" y="1"/>
                    <a:pt x="28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0" name="Google Shape;1930;g2bf11234eeb_0_18"/>
            <p:cNvSpPr/>
            <p:nvPr/>
          </p:nvSpPr>
          <p:spPr>
            <a:xfrm>
              <a:off x="755972" y="3108347"/>
              <a:ext cx="206292" cy="743082"/>
            </a:xfrm>
            <a:custGeom>
              <a:avLst/>
              <a:gdLst/>
              <a:ahLst/>
              <a:cxnLst/>
              <a:rect l="l" t="t" r="r" b="b"/>
              <a:pathLst>
                <a:path w="5275" h="19001" extrusionOk="0">
                  <a:moveTo>
                    <a:pt x="3037" y="347"/>
                  </a:moveTo>
                  <a:cubicBezTo>
                    <a:pt x="4079" y="347"/>
                    <a:pt x="4928" y="1194"/>
                    <a:pt x="4928" y="2238"/>
                  </a:cubicBezTo>
                  <a:lnTo>
                    <a:pt x="4928" y="16760"/>
                  </a:lnTo>
                  <a:cubicBezTo>
                    <a:pt x="4928" y="17802"/>
                    <a:pt x="4081" y="18651"/>
                    <a:pt x="3037" y="18651"/>
                  </a:cubicBezTo>
                  <a:lnTo>
                    <a:pt x="2239" y="18651"/>
                  </a:lnTo>
                  <a:cubicBezTo>
                    <a:pt x="1197" y="18651"/>
                    <a:pt x="347" y="17804"/>
                    <a:pt x="347" y="16760"/>
                  </a:cubicBezTo>
                  <a:lnTo>
                    <a:pt x="347" y="2238"/>
                  </a:lnTo>
                  <a:cubicBezTo>
                    <a:pt x="347" y="1196"/>
                    <a:pt x="1195" y="347"/>
                    <a:pt x="2239" y="347"/>
                  </a:cubicBezTo>
                  <a:close/>
                  <a:moveTo>
                    <a:pt x="2239" y="0"/>
                  </a:moveTo>
                  <a:cubicBezTo>
                    <a:pt x="1005" y="0"/>
                    <a:pt x="1" y="1003"/>
                    <a:pt x="1" y="2238"/>
                  </a:cubicBezTo>
                  <a:lnTo>
                    <a:pt x="1" y="16760"/>
                  </a:lnTo>
                  <a:cubicBezTo>
                    <a:pt x="1" y="17993"/>
                    <a:pt x="1003" y="19000"/>
                    <a:pt x="2239" y="19000"/>
                  </a:cubicBezTo>
                  <a:lnTo>
                    <a:pt x="3037" y="19000"/>
                  </a:lnTo>
                  <a:cubicBezTo>
                    <a:pt x="4270" y="19000"/>
                    <a:pt x="5275" y="17995"/>
                    <a:pt x="5275" y="16760"/>
                  </a:cubicBezTo>
                  <a:lnTo>
                    <a:pt x="5275" y="2238"/>
                  </a:lnTo>
                  <a:cubicBezTo>
                    <a:pt x="5275" y="1005"/>
                    <a:pt x="4274" y="0"/>
                    <a:pt x="30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1" name="Google Shape;1931;g2bf11234eeb_0_18"/>
            <p:cNvSpPr/>
            <p:nvPr/>
          </p:nvSpPr>
          <p:spPr>
            <a:xfrm>
              <a:off x="762699" y="3115035"/>
              <a:ext cx="192878" cy="458340"/>
            </a:xfrm>
            <a:custGeom>
              <a:avLst/>
              <a:gdLst/>
              <a:ahLst/>
              <a:cxnLst/>
              <a:rect l="l" t="t" r="r" b="b"/>
              <a:pathLst>
                <a:path w="4932" h="11720" extrusionOk="0">
                  <a:moveTo>
                    <a:pt x="2067" y="1"/>
                  </a:moveTo>
                  <a:cubicBezTo>
                    <a:pt x="932" y="1"/>
                    <a:pt x="0" y="933"/>
                    <a:pt x="0" y="2067"/>
                  </a:cubicBezTo>
                  <a:lnTo>
                    <a:pt x="0" y="9652"/>
                  </a:lnTo>
                  <a:cubicBezTo>
                    <a:pt x="0" y="10787"/>
                    <a:pt x="932" y="11719"/>
                    <a:pt x="2067" y="11719"/>
                  </a:cubicBezTo>
                  <a:lnTo>
                    <a:pt x="2865" y="11719"/>
                  </a:lnTo>
                  <a:cubicBezTo>
                    <a:pt x="3999" y="11719"/>
                    <a:pt x="4931" y="10789"/>
                    <a:pt x="4931" y="9652"/>
                  </a:cubicBezTo>
                  <a:lnTo>
                    <a:pt x="4931" y="2067"/>
                  </a:lnTo>
                  <a:cubicBezTo>
                    <a:pt x="4931" y="933"/>
                    <a:pt x="3999" y="1"/>
                    <a:pt x="286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2" name="Google Shape;1932;g2bf11234eeb_0_18"/>
            <p:cNvSpPr/>
            <p:nvPr/>
          </p:nvSpPr>
          <p:spPr>
            <a:xfrm>
              <a:off x="755972" y="3108347"/>
              <a:ext cx="206292" cy="471871"/>
            </a:xfrm>
            <a:custGeom>
              <a:avLst/>
              <a:gdLst/>
              <a:ahLst/>
              <a:cxnLst/>
              <a:rect l="l" t="t" r="r" b="b"/>
              <a:pathLst>
                <a:path w="5275" h="12066" extrusionOk="0">
                  <a:moveTo>
                    <a:pt x="3037" y="347"/>
                  </a:moveTo>
                  <a:cubicBezTo>
                    <a:pt x="4079" y="347"/>
                    <a:pt x="4928" y="1194"/>
                    <a:pt x="4928" y="2238"/>
                  </a:cubicBezTo>
                  <a:lnTo>
                    <a:pt x="4928" y="9823"/>
                  </a:lnTo>
                  <a:cubicBezTo>
                    <a:pt x="4928" y="10866"/>
                    <a:pt x="4081" y="11715"/>
                    <a:pt x="3037" y="11715"/>
                  </a:cubicBezTo>
                  <a:lnTo>
                    <a:pt x="2239" y="11715"/>
                  </a:lnTo>
                  <a:cubicBezTo>
                    <a:pt x="1197" y="11715"/>
                    <a:pt x="347" y="10868"/>
                    <a:pt x="347" y="9823"/>
                  </a:cubicBezTo>
                  <a:lnTo>
                    <a:pt x="347" y="2238"/>
                  </a:lnTo>
                  <a:cubicBezTo>
                    <a:pt x="347" y="1196"/>
                    <a:pt x="1195" y="347"/>
                    <a:pt x="2239" y="347"/>
                  </a:cubicBezTo>
                  <a:close/>
                  <a:moveTo>
                    <a:pt x="2239" y="0"/>
                  </a:moveTo>
                  <a:cubicBezTo>
                    <a:pt x="1005" y="0"/>
                    <a:pt x="1" y="1003"/>
                    <a:pt x="1" y="2238"/>
                  </a:cubicBezTo>
                  <a:lnTo>
                    <a:pt x="1" y="9825"/>
                  </a:lnTo>
                  <a:cubicBezTo>
                    <a:pt x="1" y="11059"/>
                    <a:pt x="1003" y="12065"/>
                    <a:pt x="2239" y="12065"/>
                  </a:cubicBezTo>
                  <a:lnTo>
                    <a:pt x="3037" y="12065"/>
                  </a:lnTo>
                  <a:cubicBezTo>
                    <a:pt x="4270" y="12065"/>
                    <a:pt x="5275" y="11059"/>
                    <a:pt x="5275" y="9823"/>
                  </a:cubicBezTo>
                  <a:lnTo>
                    <a:pt x="5275" y="2238"/>
                  </a:lnTo>
                  <a:cubicBezTo>
                    <a:pt x="5275" y="1005"/>
                    <a:pt x="4274" y="0"/>
                    <a:pt x="30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3" name="Google Shape;1933;g2bf11234eeb_0_18"/>
            <p:cNvSpPr/>
            <p:nvPr/>
          </p:nvSpPr>
          <p:spPr>
            <a:xfrm>
              <a:off x="793437" y="2710546"/>
              <a:ext cx="94014" cy="641441"/>
            </a:xfrm>
            <a:custGeom>
              <a:avLst/>
              <a:gdLst/>
              <a:ahLst/>
              <a:cxnLst/>
              <a:rect l="l" t="t" r="r" b="b"/>
              <a:pathLst>
                <a:path w="2404" h="16402" extrusionOk="0">
                  <a:moveTo>
                    <a:pt x="1007" y="1"/>
                  </a:moveTo>
                  <a:cubicBezTo>
                    <a:pt x="453" y="1"/>
                    <a:pt x="0" y="454"/>
                    <a:pt x="0" y="1007"/>
                  </a:cubicBezTo>
                  <a:lnTo>
                    <a:pt x="0" y="15395"/>
                  </a:lnTo>
                  <a:cubicBezTo>
                    <a:pt x="0" y="15949"/>
                    <a:pt x="453" y="16402"/>
                    <a:pt x="1007" y="16402"/>
                  </a:cubicBezTo>
                  <a:lnTo>
                    <a:pt x="1397" y="16402"/>
                  </a:lnTo>
                  <a:cubicBezTo>
                    <a:pt x="1951" y="16402"/>
                    <a:pt x="2404" y="15949"/>
                    <a:pt x="2404" y="15395"/>
                  </a:cubicBezTo>
                  <a:lnTo>
                    <a:pt x="2404" y="1007"/>
                  </a:lnTo>
                  <a:cubicBezTo>
                    <a:pt x="2404" y="454"/>
                    <a:pt x="1951" y="1"/>
                    <a:pt x="13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4" name="Google Shape;1934;g2bf11234eeb_0_18"/>
            <p:cNvSpPr/>
            <p:nvPr/>
          </p:nvSpPr>
          <p:spPr>
            <a:xfrm>
              <a:off x="786711" y="2703858"/>
              <a:ext cx="107546" cy="654933"/>
            </a:xfrm>
            <a:custGeom>
              <a:avLst/>
              <a:gdLst/>
              <a:ahLst/>
              <a:cxnLst/>
              <a:rect l="l" t="t" r="r" b="b"/>
              <a:pathLst>
                <a:path w="2750" h="16747" extrusionOk="0">
                  <a:moveTo>
                    <a:pt x="1569" y="347"/>
                  </a:moveTo>
                  <a:cubicBezTo>
                    <a:pt x="2026" y="347"/>
                    <a:pt x="2400" y="721"/>
                    <a:pt x="2400" y="1180"/>
                  </a:cubicBezTo>
                  <a:lnTo>
                    <a:pt x="2400" y="15566"/>
                  </a:lnTo>
                  <a:cubicBezTo>
                    <a:pt x="2400" y="16025"/>
                    <a:pt x="2026" y="16400"/>
                    <a:pt x="1569" y="16400"/>
                  </a:cubicBezTo>
                  <a:lnTo>
                    <a:pt x="1179" y="16400"/>
                  </a:lnTo>
                  <a:cubicBezTo>
                    <a:pt x="722" y="16400"/>
                    <a:pt x="347" y="16025"/>
                    <a:pt x="347" y="15566"/>
                  </a:cubicBezTo>
                  <a:lnTo>
                    <a:pt x="347" y="1180"/>
                  </a:lnTo>
                  <a:cubicBezTo>
                    <a:pt x="347" y="721"/>
                    <a:pt x="722" y="347"/>
                    <a:pt x="1179" y="347"/>
                  </a:cubicBezTo>
                  <a:close/>
                  <a:moveTo>
                    <a:pt x="1179" y="0"/>
                  </a:moveTo>
                  <a:cubicBezTo>
                    <a:pt x="529" y="0"/>
                    <a:pt x="1" y="528"/>
                    <a:pt x="1" y="1178"/>
                  </a:cubicBezTo>
                  <a:lnTo>
                    <a:pt x="1" y="15566"/>
                  </a:lnTo>
                  <a:cubicBezTo>
                    <a:pt x="1" y="16216"/>
                    <a:pt x="529" y="16746"/>
                    <a:pt x="1179" y="16746"/>
                  </a:cubicBezTo>
                  <a:lnTo>
                    <a:pt x="1569" y="16746"/>
                  </a:lnTo>
                  <a:cubicBezTo>
                    <a:pt x="2219" y="16746"/>
                    <a:pt x="2749" y="16216"/>
                    <a:pt x="2749" y="15566"/>
                  </a:cubicBezTo>
                  <a:lnTo>
                    <a:pt x="2749" y="1178"/>
                  </a:lnTo>
                  <a:cubicBezTo>
                    <a:pt x="2749" y="528"/>
                    <a:pt x="2219" y="0"/>
                    <a:pt x="156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5" name="Google Shape;1935;g2bf11234eeb_0_18"/>
            <p:cNvSpPr/>
            <p:nvPr/>
          </p:nvSpPr>
          <p:spPr>
            <a:xfrm>
              <a:off x="817293" y="2671477"/>
              <a:ext cx="46264" cy="274887"/>
            </a:xfrm>
            <a:custGeom>
              <a:avLst/>
              <a:gdLst/>
              <a:ahLst/>
              <a:cxnLst/>
              <a:rect l="l" t="t" r="r" b="b"/>
              <a:pathLst>
                <a:path w="1183" h="7029" extrusionOk="0">
                  <a:moveTo>
                    <a:pt x="495" y="1"/>
                  </a:moveTo>
                  <a:cubicBezTo>
                    <a:pt x="223" y="1"/>
                    <a:pt x="1" y="221"/>
                    <a:pt x="1" y="495"/>
                  </a:cubicBezTo>
                  <a:lnTo>
                    <a:pt x="1" y="6534"/>
                  </a:lnTo>
                  <a:cubicBezTo>
                    <a:pt x="1" y="6808"/>
                    <a:pt x="223" y="7028"/>
                    <a:pt x="495" y="7028"/>
                  </a:cubicBezTo>
                  <a:lnTo>
                    <a:pt x="688" y="7028"/>
                  </a:lnTo>
                  <a:cubicBezTo>
                    <a:pt x="958" y="7028"/>
                    <a:pt x="1183" y="6808"/>
                    <a:pt x="1183" y="6534"/>
                  </a:cubicBezTo>
                  <a:lnTo>
                    <a:pt x="1183" y="495"/>
                  </a:lnTo>
                  <a:cubicBezTo>
                    <a:pt x="1183" y="221"/>
                    <a:pt x="962" y="1"/>
                    <a:pt x="68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6" name="Google Shape;1936;g2bf11234eeb_0_18"/>
            <p:cNvSpPr/>
            <p:nvPr/>
          </p:nvSpPr>
          <p:spPr>
            <a:xfrm>
              <a:off x="810449" y="2664634"/>
              <a:ext cx="59991" cy="288574"/>
            </a:xfrm>
            <a:custGeom>
              <a:avLst/>
              <a:gdLst/>
              <a:ahLst/>
              <a:cxnLst/>
              <a:rect l="l" t="t" r="r" b="b"/>
              <a:pathLst>
                <a:path w="1534" h="7379" extrusionOk="0">
                  <a:moveTo>
                    <a:pt x="863" y="349"/>
                  </a:moveTo>
                  <a:cubicBezTo>
                    <a:pt x="1041" y="349"/>
                    <a:pt x="1183" y="493"/>
                    <a:pt x="1183" y="670"/>
                  </a:cubicBezTo>
                  <a:lnTo>
                    <a:pt x="1183" y="6709"/>
                  </a:lnTo>
                  <a:cubicBezTo>
                    <a:pt x="1183" y="6886"/>
                    <a:pt x="1041" y="7030"/>
                    <a:pt x="863" y="7030"/>
                  </a:cubicBezTo>
                  <a:lnTo>
                    <a:pt x="670" y="7030"/>
                  </a:lnTo>
                  <a:cubicBezTo>
                    <a:pt x="497" y="7030"/>
                    <a:pt x="351" y="6886"/>
                    <a:pt x="351" y="6709"/>
                  </a:cubicBezTo>
                  <a:lnTo>
                    <a:pt x="351" y="670"/>
                  </a:lnTo>
                  <a:cubicBezTo>
                    <a:pt x="351" y="493"/>
                    <a:pt x="493" y="349"/>
                    <a:pt x="670" y="349"/>
                  </a:cubicBezTo>
                  <a:close/>
                  <a:moveTo>
                    <a:pt x="670" y="0"/>
                  </a:moveTo>
                  <a:cubicBezTo>
                    <a:pt x="302" y="0"/>
                    <a:pt x="1" y="300"/>
                    <a:pt x="1" y="670"/>
                  </a:cubicBezTo>
                  <a:lnTo>
                    <a:pt x="1" y="6709"/>
                  </a:lnTo>
                  <a:cubicBezTo>
                    <a:pt x="1" y="7079"/>
                    <a:pt x="302" y="7379"/>
                    <a:pt x="670" y="7379"/>
                  </a:cubicBezTo>
                  <a:lnTo>
                    <a:pt x="863" y="7379"/>
                  </a:lnTo>
                  <a:cubicBezTo>
                    <a:pt x="1232" y="7379"/>
                    <a:pt x="1531" y="7079"/>
                    <a:pt x="1533" y="6709"/>
                  </a:cubicBezTo>
                  <a:lnTo>
                    <a:pt x="1533" y="670"/>
                  </a:lnTo>
                  <a:cubicBezTo>
                    <a:pt x="1533" y="300"/>
                    <a:pt x="1232" y="0"/>
                    <a:pt x="86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7" name="Google Shape;1937;g2bf11234eeb_0_18"/>
            <p:cNvSpPr/>
            <p:nvPr/>
          </p:nvSpPr>
          <p:spPr>
            <a:xfrm>
              <a:off x="793437" y="2493616"/>
              <a:ext cx="94014" cy="155257"/>
            </a:xfrm>
            <a:custGeom>
              <a:avLst/>
              <a:gdLst/>
              <a:ahLst/>
              <a:cxnLst/>
              <a:rect l="l" t="t" r="r" b="b"/>
              <a:pathLst>
                <a:path w="2404" h="3970" extrusionOk="0">
                  <a:moveTo>
                    <a:pt x="1985" y="1"/>
                  </a:moveTo>
                  <a:cubicBezTo>
                    <a:pt x="1923" y="1"/>
                    <a:pt x="1860" y="15"/>
                    <a:pt x="1799" y="45"/>
                  </a:cubicBezTo>
                  <a:lnTo>
                    <a:pt x="666" y="611"/>
                  </a:lnTo>
                  <a:cubicBezTo>
                    <a:pt x="256" y="813"/>
                    <a:pt x="0" y="1229"/>
                    <a:pt x="0" y="1684"/>
                  </a:cubicBezTo>
                  <a:lnTo>
                    <a:pt x="0" y="2768"/>
                  </a:lnTo>
                  <a:cubicBezTo>
                    <a:pt x="0" y="3434"/>
                    <a:pt x="540" y="3970"/>
                    <a:pt x="1202" y="3970"/>
                  </a:cubicBezTo>
                  <a:cubicBezTo>
                    <a:pt x="1864" y="3970"/>
                    <a:pt x="2404" y="3434"/>
                    <a:pt x="2402" y="2768"/>
                  </a:cubicBezTo>
                  <a:lnTo>
                    <a:pt x="2402" y="419"/>
                  </a:lnTo>
                  <a:cubicBezTo>
                    <a:pt x="2402" y="177"/>
                    <a:pt x="2204" y="1"/>
                    <a:pt x="198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8" name="Google Shape;1938;g2bf11234eeb_0_18"/>
            <p:cNvSpPr/>
            <p:nvPr/>
          </p:nvSpPr>
          <p:spPr>
            <a:xfrm>
              <a:off x="786711" y="2486890"/>
              <a:ext cx="107546" cy="168827"/>
            </a:xfrm>
            <a:custGeom>
              <a:avLst/>
              <a:gdLst/>
              <a:ahLst/>
              <a:cxnLst/>
              <a:rect l="l" t="t" r="r" b="b"/>
              <a:pathLst>
                <a:path w="2750" h="4317" extrusionOk="0">
                  <a:moveTo>
                    <a:pt x="2158" y="347"/>
                  </a:moveTo>
                  <a:cubicBezTo>
                    <a:pt x="2201" y="347"/>
                    <a:pt x="2247" y="359"/>
                    <a:pt x="2286" y="387"/>
                  </a:cubicBezTo>
                  <a:cubicBezTo>
                    <a:pt x="2359" y="430"/>
                    <a:pt x="2400" y="507"/>
                    <a:pt x="2400" y="593"/>
                  </a:cubicBezTo>
                  <a:lnTo>
                    <a:pt x="2400" y="2942"/>
                  </a:lnTo>
                  <a:cubicBezTo>
                    <a:pt x="2400" y="3509"/>
                    <a:pt x="1941" y="3970"/>
                    <a:pt x="1374" y="3970"/>
                  </a:cubicBezTo>
                  <a:cubicBezTo>
                    <a:pt x="808" y="3970"/>
                    <a:pt x="347" y="3509"/>
                    <a:pt x="347" y="2942"/>
                  </a:cubicBezTo>
                  <a:lnTo>
                    <a:pt x="347" y="1858"/>
                  </a:lnTo>
                  <a:cubicBezTo>
                    <a:pt x="347" y="1468"/>
                    <a:pt x="566" y="1116"/>
                    <a:pt x="917" y="940"/>
                  </a:cubicBezTo>
                  <a:lnTo>
                    <a:pt x="2050" y="375"/>
                  </a:lnTo>
                  <a:cubicBezTo>
                    <a:pt x="2083" y="357"/>
                    <a:pt x="2121" y="347"/>
                    <a:pt x="2158" y="347"/>
                  </a:cubicBezTo>
                  <a:close/>
                  <a:moveTo>
                    <a:pt x="2160" y="1"/>
                  </a:moveTo>
                  <a:cubicBezTo>
                    <a:pt x="2070" y="1"/>
                    <a:pt x="1979" y="22"/>
                    <a:pt x="1894" y="63"/>
                  </a:cubicBezTo>
                  <a:lnTo>
                    <a:pt x="761" y="629"/>
                  </a:lnTo>
                  <a:cubicBezTo>
                    <a:pt x="290" y="863"/>
                    <a:pt x="1" y="1334"/>
                    <a:pt x="1" y="1858"/>
                  </a:cubicBezTo>
                  <a:lnTo>
                    <a:pt x="1" y="2942"/>
                  </a:lnTo>
                  <a:cubicBezTo>
                    <a:pt x="1" y="3700"/>
                    <a:pt x="615" y="4317"/>
                    <a:pt x="1374" y="4317"/>
                  </a:cubicBezTo>
                  <a:cubicBezTo>
                    <a:pt x="2132" y="4317"/>
                    <a:pt x="2749" y="3698"/>
                    <a:pt x="2749" y="2942"/>
                  </a:cubicBezTo>
                  <a:lnTo>
                    <a:pt x="2749" y="593"/>
                  </a:lnTo>
                  <a:cubicBezTo>
                    <a:pt x="2749" y="387"/>
                    <a:pt x="2643" y="199"/>
                    <a:pt x="2467" y="91"/>
                  </a:cubicBezTo>
                  <a:cubicBezTo>
                    <a:pt x="2372" y="30"/>
                    <a:pt x="2267" y="1"/>
                    <a:pt x="216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9" name="Google Shape;1939;g2bf11234eeb_0_18"/>
            <p:cNvSpPr/>
            <p:nvPr/>
          </p:nvSpPr>
          <p:spPr>
            <a:xfrm>
              <a:off x="1377821" y="3673568"/>
              <a:ext cx="152206" cy="495727"/>
            </a:xfrm>
            <a:custGeom>
              <a:avLst/>
              <a:gdLst/>
              <a:ahLst/>
              <a:cxnLst/>
              <a:rect l="l" t="t" r="r" b="b"/>
              <a:pathLst>
                <a:path w="3892" h="12676" extrusionOk="0">
                  <a:moveTo>
                    <a:pt x="1632" y="0"/>
                  </a:moveTo>
                  <a:cubicBezTo>
                    <a:pt x="735" y="0"/>
                    <a:pt x="0" y="733"/>
                    <a:pt x="0" y="1629"/>
                  </a:cubicBezTo>
                  <a:lnTo>
                    <a:pt x="0" y="11045"/>
                  </a:lnTo>
                  <a:cubicBezTo>
                    <a:pt x="0" y="11941"/>
                    <a:pt x="735" y="12676"/>
                    <a:pt x="1632" y="12676"/>
                  </a:cubicBezTo>
                  <a:lnTo>
                    <a:pt x="2262" y="12676"/>
                  </a:lnTo>
                  <a:cubicBezTo>
                    <a:pt x="3159" y="12676"/>
                    <a:pt x="3891" y="11941"/>
                    <a:pt x="3891" y="11045"/>
                  </a:cubicBezTo>
                  <a:lnTo>
                    <a:pt x="3891" y="1629"/>
                  </a:lnTo>
                  <a:cubicBezTo>
                    <a:pt x="3891" y="735"/>
                    <a:pt x="3159" y="0"/>
                    <a:pt x="226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0" name="Google Shape;1940;g2bf11234eeb_0_18"/>
            <p:cNvSpPr/>
            <p:nvPr/>
          </p:nvSpPr>
          <p:spPr>
            <a:xfrm>
              <a:off x="1370977" y="3666685"/>
              <a:ext cx="165894" cy="509493"/>
            </a:xfrm>
            <a:custGeom>
              <a:avLst/>
              <a:gdLst/>
              <a:ahLst/>
              <a:cxnLst/>
              <a:rect l="l" t="t" r="r" b="b"/>
              <a:pathLst>
                <a:path w="4242" h="13028" extrusionOk="0">
                  <a:moveTo>
                    <a:pt x="2437" y="352"/>
                  </a:moveTo>
                  <a:cubicBezTo>
                    <a:pt x="3241" y="352"/>
                    <a:pt x="3895" y="1006"/>
                    <a:pt x="3895" y="1809"/>
                  </a:cubicBezTo>
                  <a:lnTo>
                    <a:pt x="3895" y="11225"/>
                  </a:lnTo>
                  <a:cubicBezTo>
                    <a:pt x="3895" y="12028"/>
                    <a:pt x="3239" y="12682"/>
                    <a:pt x="2437" y="12682"/>
                  </a:cubicBezTo>
                  <a:lnTo>
                    <a:pt x="1807" y="12682"/>
                  </a:lnTo>
                  <a:cubicBezTo>
                    <a:pt x="1001" y="12682"/>
                    <a:pt x="349" y="12026"/>
                    <a:pt x="349" y="11225"/>
                  </a:cubicBezTo>
                  <a:lnTo>
                    <a:pt x="349" y="1809"/>
                  </a:lnTo>
                  <a:cubicBezTo>
                    <a:pt x="349" y="1004"/>
                    <a:pt x="1003" y="352"/>
                    <a:pt x="1807" y="352"/>
                  </a:cubicBezTo>
                  <a:close/>
                  <a:moveTo>
                    <a:pt x="1807" y="1"/>
                  </a:moveTo>
                  <a:cubicBezTo>
                    <a:pt x="812" y="1"/>
                    <a:pt x="0" y="811"/>
                    <a:pt x="0" y="1805"/>
                  </a:cubicBezTo>
                  <a:lnTo>
                    <a:pt x="0" y="11221"/>
                  </a:lnTo>
                  <a:cubicBezTo>
                    <a:pt x="0" y="12216"/>
                    <a:pt x="812" y="13027"/>
                    <a:pt x="1807" y="13027"/>
                  </a:cubicBezTo>
                  <a:lnTo>
                    <a:pt x="2437" y="13027"/>
                  </a:lnTo>
                  <a:cubicBezTo>
                    <a:pt x="3432" y="13027"/>
                    <a:pt x="4240" y="12216"/>
                    <a:pt x="4242" y="11221"/>
                  </a:cubicBezTo>
                  <a:lnTo>
                    <a:pt x="4242" y="1805"/>
                  </a:lnTo>
                  <a:cubicBezTo>
                    <a:pt x="4242" y="811"/>
                    <a:pt x="3432" y="1"/>
                    <a:pt x="243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1" name="Google Shape;1941;g2bf11234eeb_0_18"/>
            <p:cNvSpPr/>
            <p:nvPr/>
          </p:nvSpPr>
          <p:spPr>
            <a:xfrm>
              <a:off x="728323" y="5055001"/>
              <a:ext cx="740461" cy="81617"/>
            </a:xfrm>
            <a:custGeom>
              <a:avLst/>
              <a:gdLst/>
              <a:ahLst/>
              <a:cxnLst/>
              <a:rect l="l" t="t" r="r" b="b"/>
              <a:pathLst>
                <a:path w="18934" h="2087" extrusionOk="0">
                  <a:moveTo>
                    <a:pt x="499" y="0"/>
                  </a:moveTo>
                  <a:cubicBezTo>
                    <a:pt x="225" y="0"/>
                    <a:pt x="0" y="223"/>
                    <a:pt x="0" y="499"/>
                  </a:cubicBezTo>
                  <a:lnTo>
                    <a:pt x="0" y="1588"/>
                  </a:lnTo>
                  <a:cubicBezTo>
                    <a:pt x="0" y="1862"/>
                    <a:pt x="223" y="2087"/>
                    <a:pt x="499" y="2087"/>
                  </a:cubicBezTo>
                  <a:lnTo>
                    <a:pt x="18433" y="2087"/>
                  </a:lnTo>
                  <a:cubicBezTo>
                    <a:pt x="18709" y="2087"/>
                    <a:pt x="18933" y="1862"/>
                    <a:pt x="18931" y="1588"/>
                  </a:cubicBezTo>
                  <a:lnTo>
                    <a:pt x="18931" y="499"/>
                  </a:lnTo>
                  <a:cubicBezTo>
                    <a:pt x="18931" y="225"/>
                    <a:pt x="18709" y="0"/>
                    <a:pt x="184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2" name="Google Shape;1942;g2bf11234eeb_0_18"/>
            <p:cNvSpPr/>
            <p:nvPr/>
          </p:nvSpPr>
          <p:spPr>
            <a:xfrm>
              <a:off x="721597" y="5048157"/>
              <a:ext cx="754032" cy="95344"/>
            </a:xfrm>
            <a:custGeom>
              <a:avLst/>
              <a:gdLst/>
              <a:ahLst/>
              <a:cxnLst/>
              <a:rect l="l" t="t" r="r" b="b"/>
              <a:pathLst>
                <a:path w="19281" h="2438" extrusionOk="0">
                  <a:moveTo>
                    <a:pt x="18609" y="349"/>
                  </a:moveTo>
                  <a:cubicBezTo>
                    <a:pt x="18788" y="349"/>
                    <a:pt x="18934" y="493"/>
                    <a:pt x="18934" y="674"/>
                  </a:cubicBezTo>
                  <a:lnTo>
                    <a:pt x="18934" y="1763"/>
                  </a:lnTo>
                  <a:cubicBezTo>
                    <a:pt x="18934" y="1945"/>
                    <a:pt x="18788" y="2088"/>
                    <a:pt x="18609" y="2088"/>
                  </a:cubicBezTo>
                  <a:lnTo>
                    <a:pt x="673" y="2088"/>
                  </a:lnTo>
                  <a:cubicBezTo>
                    <a:pt x="494" y="2088"/>
                    <a:pt x="348" y="1945"/>
                    <a:pt x="348" y="1763"/>
                  </a:cubicBezTo>
                  <a:lnTo>
                    <a:pt x="348" y="674"/>
                  </a:lnTo>
                  <a:cubicBezTo>
                    <a:pt x="348" y="493"/>
                    <a:pt x="494" y="349"/>
                    <a:pt x="673" y="349"/>
                  </a:cubicBezTo>
                  <a:close/>
                  <a:moveTo>
                    <a:pt x="673" y="0"/>
                  </a:moveTo>
                  <a:cubicBezTo>
                    <a:pt x="300" y="0"/>
                    <a:pt x="1" y="303"/>
                    <a:pt x="1" y="672"/>
                  </a:cubicBezTo>
                  <a:lnTo>
                    <a:pt x="1" y="1763"/>
                  </a:lnTo>
                  <a:cubicBezTo>
                    <a:pt x="1" y="2136"/>
                    <a:pt x="300" y="2437"/>
                    <a:pt x="673" y="2437"/>
                  </a:cubicBezTo>
                  <a:lnTo>
                    <a:pt x="18605" y="2437"/>
                  </a:lnTo>
                  <a:cubicBezTo>
                    <a:pt x="18977" y="2437"/>
                    <a:pt x="19279" y="2134"/>
                    <a:pt x="19281" y="1763"/>
                  </a:cubicBezTo>
                  <a:lnTo>
                    <a:pt x="19281" y="672"/>
                  </a:lnTo>
                  <a:cubicBezTo>
                    <a:pt x="19281" y="301"/>
                    <a:pt x="18979" y="0"/>
                    <a:pt x="1860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3" name="Google Shape;1943;g2bf11234eeb_0_18"/>
            <p:cNvSpPr/>
            <p:nvPr/>
          </p:nvSpPr>
          <p:spPr>
            <a:xfrm>
              <a:off x="726837" y="2626191"/>
              <a:ext cx="227175" cy="68203"/>
            </a:xfrm>
            <a:custGeom>
              <a:avLst/>
              <a:gdLst/>
              <a:ahLst/>
              <a:cxnLst/>
              <a:rect l="l" t="t" r="r" b="b"/>
              <a:pathLst>
                <a:path w="5809" h="1744" extrusionOk="0">
                  <a:moveTo>
                    <a:pt x="474" y="0"/>
                  </a:moveTo>
                  <a:cubicBezTo>
                    <a:pt x="216" y="0"/>
                    <a:pt x="1" y="213"/>
                    <a:pt x="1" y="473"/>
                  </a:cubicBezTo>
                  <a:lnTo>
                    <a:pt x="1" y="1271"/>
                  </a:lnTo>
                  <a:cubicBezTo>
                    <a:pt x="1" y="1531"/>
                    <a:pt x="214" y="1744"/>
                    <a:pt x="474" y="1744"/>
                  </a:cubicBezTo>
                  <a:lnTo>
                    <a:pt x="5336" y="1744"/>
                  </a:lnTo>
                  <a:cubicBezTo>
                    <a:pt x="5596" y="1744"/>
                    <a:pt x="5809" y="1533"/>
                    <a:pt x="5809" y="1271"/>
                  </a:cubicBezTo>
                  <a:lnTo>
                    <a:pt x="5809" y="473"/>
                  </a:lnTo>
                  <a:cubicBezTo>
                    <a:pt x="5809" y="215"/>
                    <a:pt x="5596" y="0"/>
                    <a:pt x="533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4" name="Google Shape;1944;g2bf11234eeb_0_18"/>
            <p:cNvSpPr/>
            <p:nvPr/>
          </p:nvSpPr>
          <p:spPr>
            <a:xfrm>
              <a:off x="720072" y="2619425"/>
              <a:ext cx="240824" cy="81852"/>
            </a:xfrm>
            <a:custGeom>
              <a:avLst/>
              <a:gdLst/>
              <a:ahLst/>
              <a:cxnLst/>
              <a:rect l="l" t="t" r="r" b="b"/>
              <a:pathLst>
                <a:path w="6158" h="2093" extrusionOk="0">
                  <a:moveTo>
                    <a:pt x="5509" y="347"/>
                  </a:moveTo>
                  <a:cubicBezTo>
                    <a:pt x="5673" y="347"/>
                    <a:pt x="5808" y="483"/>
                    <a:pt x="5808" y="646"/>
                  </a:cubicBezTo>
                  <a:lnTo>
                    <a:pt x="5808" y="1444"/>
                  </a:lnTo>
                  <a:cubicBezTo>
                    <a:pt x="5808" y="1610"/>
                    <a:pt x="5675" y="1746"/>
                    <a:pt x="5509" y="1746"/>
                  </a:cubicBezTo>
                  <a:lnTo>
                    <a:pt x="647" y="1746"/>
                  </a:lnTo>
                  <a:cubicBezTo>
                    <a:pt x="483" y="1746"/>
                    <a:pt x="347" y="1610"/>
                    <a:pt x="347" y="1444"/>
                  </a:cubicBezTo>
                  <a:lnTo>
                    <a:pt x="347" y="646"/>
                  </a:lnTo>
                  <a:cubicBezTo>
                    <a:pt x="347" y="483"/>
                    <a:pt x="483" y="347"/>
                    <a:pt x="647" y="347"/>
                  </a:cubicBezTo>
                  <a:close/>
                  <a:moveTo>
                    <a:pt x="647" y="0"/>
                  </a:moveTo>
                  <a:cubicBezTo>
                    <a:pt x="290" y="0"/>
                    <a:pt x="1" y="290"/>
                    <a:pt x="1" y="646"/>
                  </a:cubicBezTo>
                  <a:lnTo>
                    <a:pt x="1" y="1444"/>
                  </a:lnTo>
                  <a:cubicBezTo>
                    <a:pt x="1" y="1803"/>
                    <a:pt x="290" y="2092"/>
                    <a:pt x="647" y="2092"/>
                  </a:cubicBezTo>
                  <a:lnTo>
                    <a:pt x="5509" y="2092"/>
                  </a:lnTo>
                  <a:cubicBezTo>
                    <a:pt x="5866" y="2092"/>
                    <a:pt x="6157" y="1803"/>
                    <a:pt x="6157" y="1444"/>
                  </a:cubicBezTo>
                  <a:lnTo>
                    <a:pt x="6157" y="646"/>
                  </a:lnTo>
                  <a:cubicBezTo>
                    <a:pt x="6157" y="290"/>
                    <a:pt x="5866" y="0"/>
                    <a:pt x="550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5" name="Google Shape;1945;g2bf11234eeb_0_18"/>
            <p:cNvSpPr/>
            <p:nvPr/>
          </p:nvSpPr>
          <p:spPr>
            <a:xfrm>
              <a:off x="997500" y="3086095"/>
              <a:ext cx="252908" cy="400343"/>
            </a:xfrm>
            <a:custGeom>
              <a:avLst/>
              <a:gdLst/>
              <a:ahLst/>
              <a:cxnLst/>
              <a:rect l="l" t="t" r="r" b="b"/>
              <a:pathLst>
                <a:path w="6467" h="10237" extrusionOk="0">
                  <a:moveTo>
                    <a:pt x="2710" y="0"/>
                  </a:moveTo>
                  <a:cubicBezTo>
                    <a:pt x="1213" y="0"/>
                    <a:pt x="1" y="1214"/>
                    <a:pt x="1" y="2709"/>
                  </a:cubicBezTo>
                  <a:lnTo>
                    <a:pt x="1" y="10237"/>
                  </a:lnTo>
                  <a:lnTo>
                    <a:pt x="6467" y="10237"/>
                  </a:lnTo>
                  <a:lnTo>
                    <a:pt x="6467" y="2709"/>
                  </a:lnTo>
                  <a:cubicBezTo>
                    <a:pt x="6465" y="1214"/>
                    <a:pt x="5253" y="0"/>
                    <a:pt x="375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6" name="Google Shape;1946;g2bf11234eeb_0_18"/>
            <p:cNvSpPr/>
            <p:nvPr/>
          </p:nvSpPr>
          <p:spPr>
            <a:xfrm>
              <a:off x="990656" y="3079369"/>
              <a:ext cx="266557" cy="414031"/>
            </a:xfrm>
            <a:custGeom>
              <a:avLst/>
              <a:gdLst/>
              <a:ahLst/>
              <a:cxnLst/>
              <a:rect l="l" t="t" r="r" b="b"/>
              <a:pathLst>
                <a:path w="6816" h="10587" extrusionOk="0">
                  <a:moveTo>
                    <a:pt x="3931" y="343"/>
                  </a:moveTo>
                  <a:cubicBezTo>
                    <a:pt x="5330" y="343"/>
                    <a:pt x="6469" y="1482"/>
                    <a:pt x="6469" y="2881"/>
                  </a:cubicBezTo>
                  <a:lnTo>
                    <a:pt x="6469" y="10237"/>
                  </a:lnTo>
                  <a:lnTo>
                    <a:pt x="347" y="10237"/>
                  </a:lnTo>
                  <a:lnTo>
                    <a:pt x="347" y="2881"/>
                  </a:lnTo>
                  <a:cubicBezTo>
                    <a:pt x="347" y="1482"/>
                    <a:pt x="1486" y="343"/>
                    <a:pt x="2885" y="343"/>
                  </a:cubicBezTo>
                  <a:close/>
                  <a:moveTo>
                    <a:pt x="2885" y="1"/>
                  </a:moveTo>
                  <a:cubicBezTo>
                    <a:pt x="1293" y="1"/>
                    <a:pt x="1" y="1293"/>
                    <a:pt x="1" y="2883"/>
                  </a:cubicBezTo>
                  <a:lnTo>
                    <a:pt x="1" y="10586"/>
                  </a:lnTo>
                  <a:lnTo>
                    <a:pt x="6815" y="10586"/>
                  </a:lnTo>
                  <a:lnTo>
                    <a:pt x="6815" y="2883"/>
                  </a:lnTo>
                  <a:cubicBezTo>
                    <a:pt x="6815" y="1293"/>
                    <a:pt x="5521" y="1"/>
                    <a:pt x="393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7" name="Google Shape;1947;g2bf11234eeb_0_18"/>
            <p:cNvSpPr/>
            <p:nvPr/>
          </p:nvSpPr>
          <p:spPr>
            <a:xfrm>
              <a:off x="1082364" y="3351948"/>
              <a:ext cx="89713" cy="134569"/>
            </a:xfrm>
            <a:custGeom>
              <a:avLst/>
              <a:gdLst/>
              <a:ahLst/>
              <a:cxnLst/>
              <a:rect l="l" t="t" r="r" b="b"/>
              <a:pathLst>
                <a:path w="2294" h="3441" extrusionOk="0">
                  <a:moveTo>
                    <a:pt x="0" y="1"/>
                  </a:moveTo>
                  <a:lnTo>
                    <a:pt x="0" y="3441"/>
                  </a:lnTo>
                  <a:lnTo>
                    <a:pt x="2293" y="3441"/>
                  </a:lnTo>
                  <a:lnTo>
                    <a:pt x="2293"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8" name="Google Shape;1948;g2bf11234eeb_0_18"/>
            <p:cNvSpPr/>
            <p:nvPr/>
          </p:nvSpPr>
          <p:spPr>
            <a:xfrm>
              <a:off x="1075481" y="3345182"/>
              <a:ext cx="103361" cy="148217"/>
            </a:xfrm>
            <a:custGeom>
              <a:avLst/>
              <a:gdLst/>
              <a:ahLst/>
              <a:cxnLst/>
              <a:rect l="l" t="t" r="r" b="b"/>
              <a:pathLst>
                <a:path w="2643" h="3790" extrusionOk="0">
                  <a:moveTo>
                    <a:pt x="2296" y="347"/>
                  </a:moveTo>
                  <a:lnTo>
                    <a:pt x="2296" y="3440"/>
                  </a:lnTo>
                  <a:lnTo>
                    <a:pt x="351" y="3440"/>
                  </a:lnTo>
                  <a:lnTo>
                    <a:pt x="351" y="347"/>
                  </a:lnTo>
                  <a:close/>
                  <a:moveTo>
                    <a:pt x="1" y="1"/>
                  </a:moveTo>
                  <a:lnTo>
                    <a:pt x="1" y="3789"/>
                  </a:lnTo>
                  <a:lnTo>
                    <a:pt x="2643" y="3789"/>
                  </a:lnTo>
                  <a:lnTo>
                    <a:pt x="2643"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9" name="Google Shape;1949;g2bf11234eeb_0_18"/>
            <p:cNvSpPr/>
            <p:nvPr/>
          </p:nvSpPr>
          <p:spPr>
            <a:xfrm>
              <a:off x="1054832" y="3161494"/>
              <a:ext cx="143759" cy="221935"/>
            </a:xfrm>
            <a:custGeom>
              <a:avLst/>
              <a:gdLst/>
              <a:ahLst/>
              <a:cxnLst/>
              <a:rect l="l" t="t" r="r" b="b"/>
              <a:pathLst>
                <a:path w="3676" h="5675" extrusionOk="0">
                  <a:moveTo>
                    <a:pt x="1766" y="1"/>
                  </a:moveTo>
                  <a:lnTo>
                    <a:pt x="948" y="1537"/>
                  </a:lnTo>
                  <a:lnTo>
                    <a:pt x="1" y="1537"/>
                  </a:lnTo>
                  <a:lnTo>
                    <a:pt x="1" y="4382"/>
                  </a:lnTo>
                  <a:cubicBezTo>
                    <a:pt x="1" y="5094"/>
                    <a:pt x="580" y="5675"/>
                    <a:pt x="1293" y="5675"/>
                  </a:cubicBezTo>
                  <a:lnTo>
                    <a:pt x="2381" y="5675"/>
                  </a:lnTo>
                  <a:cubicBezTo>
                    <a:pt x="3094" y="5675"/>
                    <a:pt x="3675" y="5094"/>
                    <a:pt x="3675" y="4382"/>
                  </a:cubicBezTo>
                  <a:lnTo>
                    <a:pt x="3675" y="1537"/>
                  </a:lnTo>
                  <a:lnTo>
                    <a:pt x="2901" y="1537"/>
                  </a:lnTo>
                  <a:lnTo>
                    <a:pt x="176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0" name="Google Shape;1950;g2bf11234eeb_0_18"/>
            <p:cNvSpPr/>
            <p:nvPr/>
          </p:nvSpPr>
          <p:spPr>
            <a:xfrm>
              <a:off x="1048066" y="3148706"/>
              <a:ext cx="157447" cy="241606"/>
            </a:xfrm>
            <a:custGeom>
              <a:avLst/>
              <a:gdLst/>
              <a:ahLst/>
              <a:cxnLst/>
              <a:rect l="l" t="t" r="r" b="b"/>
              <a:pathLst>
                <a:path w="4026" h="6178" extrusionOk="0">
                  <a:moveTo>
                    <a:pt x="1967" y="653"/>
                  </a:moveTo>
                  <a:lnTo>
                    <a:pt x="2987" y="2040"/>
                  </a:lnTo>
                  <a:lnTo>
                    <a:pt x="3677" y="2040"/>
                  </a:lnTo>
                  <a:lnTo>
                    <a:pt x="3677" y="4711"/>
                  </a:lnTo>
                  <a:cubicBezTo>
                    <a:pt x="3677" y="5330"/>
                    <a:pt x="3174" y="5832"/>
                    <a:pt x="2558" y="5832"/>
                  </a:cubicBezTo>
                  <a:lnTo>
                    <a:pt x="1468" y="5832"/>
                  </a:lnTo>
                  <a:cubicBezTo>
                    <a:pt x="850" y="5832"/>
                    <a:pt x="347" y="5330"/>
                    <a:pt x="347" y="4711"/>
                  </a:cubicBezTo>
                  <a:lnTo>
                    <a:pt x="347" y="2040"/>
                  </a:lnTo>
                  <a:lnTo>
                    <a:pt x="1230" y="2040"/>
                  </a:lnTo>
                  <a:lnTo>
                    <a:pt x="1967" y="653"/>
                  </a:lnTo>
                  <a:close/>
                  <a:moveTo>
                    <a:pt x="1915" y="1"/>
                  </a:moveTo>
                  <a:lnTo>
                    <a:pt x="1017" y="1689"/>
                  </a:lnTo>
                  <a:lnTo>
                    <a:pt x="0" y="1689"/>
                  </a:lnTo>
                  <a:lnTo>
                    <a:pt x="0" y="4709"/>
                  </a:lnTo>
                  <a:cubicBezTo>
                    <a:pt x="0" y="5519"/>
                    <a:pt x="658" y="6177"/>
                    <a:pt x="1468" y="6177"/>
                  </a:cubicBezTo>
                  <a:lnTo>
                    <a:pt x="2556" y="6177"/>
                  </a:lnTo>
                  <a:cubicBezTo>
                    <a:pt x="3367" y="6177"/>
                    <a:pt x="4025" y="5519"/>
                    <a:pt x="4023" y="4709"/>
                  </a:cubicBezTo>
                  <a:lnTo>
                    <a:pt x="4023" y="1689"/>
                  </a:lnTo>
                  <a:lnTo>
                    <a:pt x="3162" y="1689"/>
                  </a:lnTo>
                  <a:lnTo>
                    <a:pt x="1915"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1" name="Google Shape;1951;g2bf11234eeb_0_18"/>
            <p:cNvSpPr/>
            <p:nvPr/>
          </p:nvSpPr>
          <p:spPr>
            <a:xfrm>
              <a:off x="793437" y="2747463"/>
              <a:ext cx="118222" cy="86154"/>
            </a:xfrm>
            <a:custGeom>
              <a:avLst/>
              <a:gdLst/>
              <a:ahLst/>
              <a:cxnLst/>
              <a:rect l="l" t="t" r="r" b="b"/>
              <a:pathLst>
                <a:path w="3023" h="2203" extrusionOk="0">
                  <a:moveTo>
                    <a:pt x="1101" y="0"/>
                  </a:moveTo>
                  <a:cubicBezTo>
                    <a:pt x="493" y="0"/>
                    <a:pt x="0" y="493"/>
                    <a:pt x="0" y="1102"/>
                  </a:cubicBezTo>
                  <a:cubicBezTo>
                    <a:pt x="0" y="1710"/>
                    <a:pt x="493" y="2203"/>
                    <a:pt x="1101" y="2203"/>
                  </a:cubicBezTo>
                  <a:lnTo>
                    <a:pt x="1921" y="2203"/>
                  </a:lnTo>
                  <a:cubicBezTo>
                    <a:pt x="2528" y="2203"/>
                    <a:pt x="3020" y="1710"/>
                    <a:pt x="3022" y="1102"/>
                  </a:cubicBezTo>
                  <a:cubicBezTo>
                    <a:pt x="3022" y="493"/>
                    <a:pt x="2530" y="0"/>
                    <a:pt x="19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2" name="Google Shape;1952;g2bf11234eeb_0_18"/>
            <p:cNvSpPr/>
            <p:nvPr/>
          </p:nvSpPr>
          <p:spPr>
            <a:xfrm>
              <a:off x="786711" y="2740737"/>
              <a:ext cx="131636" cy="99607"/>
            </a:xfrm>
            <a:custGeom>
              <a:avLst/>
              <a:gdLst/>
              <a:ahLst/>
              <a:cxnLst/>
              <a:rect l="l" t="t" r="r" b="b"/>
              <a:pathLst>
                <a:path w="3366" h="2547" extrusionOk="0">
                  <a:moveTo>
                    <a:pt x="2093" y="348"/>
                  </a:moveTo>
                  <a:cubicBezTo>
                    <a:pt x="2603" y="348"/>
                    <a:pt x="3019" y="763"/>
                    <a:pt x="3019" y="1274"/>
                  </a:cubicBezTo>
                  <a:cubicBezTo>
                    <a:pt x="3019" y="1782"/>
                    <a:pt x="2603" y="2200"/>
                    <a:pt x="2093" y="2200"/>
                  </a:cubicBezTo>
                  <a:lnTo>
                    <a:pt x="1273" y="2200"/>
                  </a:lnTo>
                  <a:cubicBezTo>
                    <a:pt x="763" y="2200"/>
                    <a:pt x="347" y="1784"/>
                    <a:pt x="347" y="1274"/>
                  </a:cubicBezTo>
                  <a:cubicBezTo>
                    <a:pt x="347" y="763"/>
                    <a:pt x="763" y="348"/>
                    <a:pt x="1273" y="348"/>
                  </a:cubicBezTo>
                  <a:close/>
                  <a:moveTo>
                    <a:pt x="1273" y="1"/>
                  </a:moveTo>
                  <a:cubicBezTo>
                    <a:pt x="572" y="1"/>
                    <a:pt x="1" y="572"/>
                    <a:pt x="1" y="1274"/>
                  </a:cubicBezTo>
                  <a:cubicBezTo>
                    <a:pt x="1" y="1975"/>
                    <a:pt x="572" y="2546"/>
                    <a:pt x="1273" y="2546"/>
                  </a:cubicBezTo>
                  <a:lnTo>
                    <a:pt x="2093" y="2546"/>
                  </a:lnTo>
                  <a:cubicBezTo>
                    <a:pt x="2794" y="2546"/>
                    <a:pt x="3366" y="1975"/>
                    <a:pt x="3366" y="1274"/>
                  </a:cubicBezTo>
                  <a:cubicBezTo>
                    <a:pt x="3366" y="572"/>
                    <a:pt x="2794" y="1"/>
                    <a:pt x="209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3" name="Google Shape;1953;g2bf11234eeb_0_18"/>
            <p:cNvSpPr/>
            <p:nvPr/>
          </p:nvSpPr>
          <p:spPr>
            <a:xfrm>
              <a:off x="1329288" y="3720849"/>
              <a:ext cx="312977" cy="357716"/>
            </a:xfrm>
            <a:custGeom>
              <a:avLst/>
              <a:gdLst/>
              <a:ahLst/>
              <a:cxnLst/>
              <a:rect l="l" t="t" r="r" b="b"/>
              <a:pathLst>
                <a:path w="8003" h="9147" extrusionOk="0">
                  <a:moveTo>
                    <a:pt x="3257" y="1"/>
                  </a:moveTo>
                  <a:lnTo>
                    <a:pt x="0" y="6908"/>
                  </a:lnTo>
                  <a:lnTo>
                    <a:pt x="4748" y="9146"/>
                  </a:lnTo>
                  <a:lnTo>
                    <a:pt x="8003" y="2237"/>
                  </a:lnTo>
                  <a:lnTo>
                    <a:pt x="325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4" name="Google Shape;1954;g2bf11234eeb_0_18"/>
            <p:cNvSpPr/>
            <p:nvPr/>
          </p:nvSpPr>
          <p:spPr>
            <a:xfrm>
              <a:off x="1320254" y="3711854"/>
              <a:ext cx="331045" cy="375862"/>
            </a:xfrm>
            <a:custGeom>
              <a:avLst/>
              <a:gdLst/>
              <a:ahLst/>
              <a:cxnLst/>
              <a:rect l="l" t="t" r="r" b="b"/>
              <a:pathLst>
                <a:path w="8465" h="9611" extrusionOk="0">
                  <a:moveTo>
                    <a:pt x="3571" y="465"/>
                  </a:moveTo>
                  <a:lnTo>
                    <a:pt x="8001" y="2554"/>
                  </a:lnTo>
                  <a:lnTo>
                    <a:pt x="4893" y="9148"/>
                  </a:lnTo>
                  <a:lnTo>
                    <a:pt x="464" y="7059"/>
                  </a:lnTo>
                  <a:lnTo>
                    <a:pt x="3571" y="465"/>
                  </a:lnTo>
                  <a:close/>
                  <a:moveTo>
                    <a:pt x="3403" y="0"/>
                  </a:moveTo>
                  <a:lnTo>
                    <a:pt x="1" y="7225"/>
                  </a:lnTo>
                  <a:lnTo>
                    <a:pt x="5060" y="9611"/>
                  </a:lnTo>
                  <a:lnTo>
                    <a:pt x="8464" y="2388"/>
                  </a:lnTo>
                  <a:lnTo>
                    <a:pt x="3403"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5" name="Google Shape;1955;g2bf11234eeb_0_18"/>
            <p:cNvSpPr/>
            <p:nvPr/>
          </p:nvSpPr>
          <p:spPr>
            <a:xfrm>
              <a:off x="1499171" y="3891983"/>
              <a:ext cx="118222" cy="86193"/>
            </a:xfrm>
            <a:custGeom>
              <a:avLst/>
              <a:gdLst/>
              <a:ahLst/>
              <a:cxnLst/>
              <a:rect l="l" t="t" r="r" b="b"/>
              <a:pathLst>
                <a:path w="3023" h="2204" extrusionOk="0">
                  <a:moveTo>
                    <a:pt x="1102" y="0"/>
                  </a:moveTo>
                  <a:cubicBezTo>
                    <a:pt x="493" y="0"/>
                    <a:pt x="0" y="493"/>
                    <a:pt x="0" y="1102"/>
                  </a:cubicBezTo>
                  <a:cubicBezTo>
                    <a:pt x="0" y="1711"/>
                    <a:pt x="493" y="2203"/>
                    <a:pt x="1102" y="2203"/>
                  </a:cubicBezTo>
                  <a:lnTo>
                    <a:pt x="1921" y="2203"/>
                  </a:lnTo>
                  <a:cubicBezTo>
                    <a:pt x="2528" y="2203"/>
                    <a:pt x="3021" y="1711"/>
                    <a:pt x="3023" y="1102"/>
                  </a:cubicBezTo>
                  <a:cubicBezTo>
                    <a:pt x="3023" y="493"/>
                    <a:pt x="2530" y="0"/>
                    <a:pt x="19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6" name="Google Shape;1956;g2bf11234eeb_0_18"/>
            <p:cNvSpPr/>
            <p:nvPr/>
          </p:nvSpPr>
          <p:spPr>
            <a:xfrm>
              <a:off x="1492484" y="3885296"/>
              <a:ext cx="131597" cy="99568"/>
            </a:xfrm>
            <a:custGeom>
              <a:avLst/>
              <a:gdLst/>
              <a:ahLst/>
              <a:cxnLst/>
              <a:rect l="l" t="t" r="r" b="b"/>
              <a:pathLst>
                <a:path w="3365" h="2546" extrusionOk="0">
                  <a:moveTo>
                    <a:pt x="2092" y="347"/>
                  </a:moveTo>
                  <a:cubicBezTo>
                    <a:pt x="2603" y="347"/>
                    <a:pt x="3018" y="762"/>
                    <a:pt x="3018" y="1273"/>
                  </a:cubicBezTo>
                  <a:cubicBezTo>
                    <a:pt x="3018" y="1783"/>
                    <a:pt x="2603" y="2199"/>
                    <a:pt x="2092" y="2199"/>
                  </a:cubicBezTo>
                  <a:lnTo>
                    <a:pt x="1273" y="2199"/>
                  </a:lnTo>
                  <a:cubicBezTo>
                    <a:pt x="762" y="2199"/>
                    <a:pt x="347" y="1783"/>
                    <a:pt x="347" y="1273"/>
                  </a:cubicBezTo>
                  <a:cubicBezTo>
                    <a:pt x="347" y="762"/>
                    <a:pt x="762" y="347"/>
                    <a:pt x="1273" y="347"/>
                  </a:cubicBezTo>
                  <a:close/>
                  <a:moveTo>
                    <a:pt x="1273" y="0"/>
                  </a:moveTo>
                  <a:cubicBezTo>
                    <a:pt x="571" y="0"/>
                    <a:pt x="0" y="571"/>
                    <a:pt x="0" y="1273"/>
                  </a:cubicBezTo>
                  <a:cubicBezTo>
                    <a:pt x="0" y="1974"/>
                    <a:pt x="571" y="2545"/>
                    <a:pt x="1273" y="2545"/>
                  </a:cubicBezTo>
                  <a:lnTo>
                    <a:pt x="2092" y="2545"/>
                  </a:lnTo>
                  <a:cubicBezTo>
                    <a:pt x="2794" y="2545"/>
                    <a:pt x="3365" y="1974"/>
                    <a:pt x="3365" y="1273"/>
                  </a:cubicBezTo>
                  <a:cubicBezTo>
                    <a:pt x="3365" y="571"/>
                    <a:pt x="2794" y="0"/>
                    <a:pt x="209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7" name="Google Shape;1957;g2bf11234eeb_0_18"/>
            <p:cNvSpPr/>
            <p:nvPr/>
          </p:nvSpPr>
          <p:spPr>
            <a:xfrm>
              <a:off x="814751" y="4378050"/>
              <a:ext cx="323419" cy="323263"/>
            </a:xfrm>
            <a:custGeom>
              <a:avLst/>
              <a:gdLst/>
              <a:ahLst/>
              <a:cxnLst/>
              <a:rect l="l" t="t" r="r" b="b"/>
              <a:pathLst>
                <a:path w="8270" h="8266" extrusionOk="0">
                  <a:moveTo>
                    <a:pt x="8269" y="1"/>
                  </a:moveTo>
                  <a:lnTo>
                    <a:pt x="1" y="8266"/>
                  </a:lnTo>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8" name="Google Shape;1958;g2bf11234eeb_0_18"/>
            <p:cNvSpPr/>
            <p:nvPr/>
          </p:nvSpPr>
          <p:spPr>
            <a:xfrm>
              <a:off x="807281" y="4371128"/>
              <a:ext cx="338358" cy="337028"/>
            </a:xfrm>
            <a:custGeom>
              <a:avLst/>
              <a:gdLst/>
              <a:ahLst/>
              <a:cxnLst/>
              <a:rect l="l" t="t" r="r" b="b"/>
              <a:pathLst>
                <a:path w="8652" h="8618" extrusionOk="0">
                  <a:moveTo>
                    <a:pt x="8459" y="0"/>
                  </a:moveTo>
                  <a:cubicBezTo>
                    <a:pt x="8415" y="0"/>
                    <a:pt x="8371" y="17"/>
                    <a:pt x="8336" y="52"/>
                  </a:cubicBezTo>
                  <a:lnTo>
                    <a:pt x="70" y="8318"/>
                  </a:lnTo>
                  <a:cubicBezTo>
                    <a:pt x="1" y="8387"/>
                    <a:pt x="1" y="8496"/>
                    <a:pt x="70" y="8565"/>
                  </a:cubicBezTo>
                  <a:cubicBezTo>
                    <a:pt x="105" y="8600"/>
                    <a:pt x="149" y="8618"/>
                    <a:pt x="194" y="8618"/>
                  </a:cubicBezTo>
                  <a:cubicBezTo>
                    <a:pt x="237" y="8618"/>
                    <a:pt x="282" y="8600"/>
                    <a:pt x="316" y="8565"/>
                  </a:cubicBezTo>
                  <a:lnTo>
                    <a:pt x="8583" y="298"/>
                  </a:lnTo>
                  <a:cubicBezTo>
                    <a:pt x="8652" y="229"/>
                    <a:pt x="8652" y="121"/>
                    <a:pt x="8583" y="52"/>
                  </a:cubicBezTo>
                  <a:cubicBezTo>
                    <a:pt x="8548" y="17"/>
                    <a:pt x="8504" y="0"/>
                    <a:pt x="845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9" name="Google Shape;1959;g2bf11234eeb_0_18"/>
            <p:cNvSpPr/>
            <p:nvPr/>
          </p:nvSpPr>
          <p:spPr>
            <a:xfrm>
              <a:off x="814751" y="4441796"/>
              <a:ext cx="111535" cy="111574"/>
            </a:xfrm>
            <a:custGeom>
              <a:avLst/>
              <a:gdLst/>
              <a:ahLst/>
              <a:cxnLst/>
              <a:rect l="l" t="t" r="r" b="b"/>
              <a:pathLst>
                <a:path w="2852" h="2853" extrusionOk="0">
                  <a:moveTo>
                    <a:pt x="2852" y="0"/>
                  </a:moveTo>
                  <a:lnTo>
                    <a:pt x="1" y="2853"/>
                  </a:lnTo>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0" name="Google Shape;1960;g2bf11234eeb_0_18"/>
            <p:cNvSpPr/>
            <p:nvPr/>
          </p:nvSpPr>
          <p:spPr>
            <a:xfrm>
              <a:off x="807281" y="4434991"/>
              <a:ext cx="126474" cy="125105"/>
            </a:xfrm>
            <a:custGeom>
              <a:avLst/>
              <a:gdLst/>
              <a:ahLst/>
              <a:cxnLst/>
              <a:rect l="l" t="t" r="r" b="b"/>
              <a:pathLst>
                <a:path w="3234" h="3199" extrusionOk="0">
                  <a:moveTo>
                    <a:pt x="3042" y="0"/>
                  </a:moveTo>
                  <a:cubicBezTo>
                    <a:pt x="2997" y="0"/>
                    <a:pt x="2953" y="18"/>
                    <a:pt x="2919" y="52"/>
                  </a:cubicBezTo>
                  <a:lnTo>
                    <a:pt x="70" y="2901"/>
                  </a:lnTo>
                  <a:cubicBezTo>
                    <a:pt x="1" y="2970"/>
                    <a:pt x="1" y="3078"/>
                    <a:pt x="70" y="3147"/>
                  </a:cubicBezTo>
                  <a:cubicBezTo>
                    <a:pt x="105" y="3183"/>
                    <a:pt x="149" y="3198"/>
                    <a:pt x="194" y="3198"/>
                  </a:cubicBezTo>
                  <a:cubicBezTo>
                    <a:pt x="237" y="3198"/>
                    <a:pt x="282" y="3183"/>
                    <a:pt x="316" y="3147"/>
                  </a:cubicBezTo>
                  <a:lnTo>
                    <a:pt x="3165" y="298"/>
                  </a:lnTo>
                  <a:cubicBezTo>
                    <a:pt x="3234" y="229"/>
                    <a:pt x="3234" y="121"/>
                    <a:pt x="3165" y="52"/>
                  </a:cubicBezTo>
                  <a:cubicBezTo>
                    <a:pt x="3130" y="18"/>
                    <a:pt x="3086" y="0"/>
                    <a:pt x="30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961" name="Google Shape;1961;g2bf11234eeb_0_18"/>
          <p:cNvSpPr txBox="1"/>
          <p:nvPr/>
        </p:nvSpPr>
        <p:spPr>
          <a:xfrm>
            <a:off x="4771800" y="1273775"/>
            <a:ext cx="3218100" cy="2083800"/>
          </a:xfrm>
          <a:prstGeom prst="rect">
            <a:avLst/>
          </a:prstGeom>
          <a:noFill/>
          <a:ln>
            <a:noFill/>
          </a:ln>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Clr>
                <a:schemeClr val="accent4"/>
              </a:buClr>
              <a:buSzPts val="1400"/>
              <a:buFont typeface="Work Sans"/>
              <a:buChar char="●"/>
            </a:pPr>
            <a:r>
              <a:rPr lang="en" dirty="0">
                <a:solidFill>
                  <a:schemeClr val="dk1"/>
                </a:solidFill>
                <a:latin typeface="Work Sans"/>
                <a:ea typeface="Work Sans"/>
                <a:cs typeface="Work Sans"/>
                <a:sym typeface="Work Sans"/>
              </a:rPr>
              <a:t>ANOVA testing</a:t>
            </a:r>
            <a:endParaRPr dirty="0">
              <a:solidFill>
                <a:schemeClr val="dk1"/>
              </a:solidFill>
              <a:latin typeface="Work Sans"/>
              <a:ea typeface="Work Sans"/>
              <a:cs typeface="Work Sans"/>
              <a:sym typeface="Work Sans"/>
            </a:endParaRPr>
          </a:p>
          <a:p>
            <a:pPr marL="914400" lvl="1" indent="-317500" algn="l" rtl="0">
              <a:lnSpc>
                <a:spcPct val="150000"/>
              </a:lnSpc>
              <a:spcBef>
                <a:spcPts val="0"/>
              </a:spcBef>
              <a:spcAft>
                <a:spcPts val="0"/>
              </a:spcAft>
              <a:buClr>
                <a:srgbClr val="000000"/>
              </a:buClr>
              <a:buSzPts val="1400"/>
              <a:buFont typeface="Work Sans"/>
              <a:buChar char="○"/>
            </a:pPr>
            <a:r>
              <a:rPr lang="en" dirty="0">
                <a:latin typeface="Work Sans"/>
                <a:ea typeface="Work Sans"/>
                <a:cs typeface="Work Sans"/>
                <a:sym typeface="Work Sans"/>
              </a:rPr>
              <a:t>F-statistic: 26.384755782735148 </a:t>
            </a:r>
          </a:p>
          <a:p>
            <a:pPr marL="914400" lvl="1" indent="-317500" algn="l" rtl="0">
              <a:lnSpc>
                <a:spcPct val="150000"/>
              </a:lnSpc>
              <a:spcBef>
                <a:spcPts val="0"/>
              </a:spcBef>
              <a:spcAft>
                <a:spcPts val="0"/>
              </a:spcAft>
              <a:buClr>
                <a:srgbClr val="000000"/>
              </a:buClr>
              <a:buSzPts val="1400"/>
              <a:buFont typeface="Work Sans"/>
              <a:buChar char="○"/>
            </a:pPr>
            <a:r>
              <a:rPr lang="en" dirty="0">
                <a:latin typeface="Work Sans"/>
                <a:ea typeface="Work Sans"/>
                <a:cs typeface="Work Sans"/>
                <a:sym typeface="Work Sans"/>
              </a:rPr>
              <a:t>P-value: 7.424893133755032e-22</a:t>
            </a:r>
            <a:endParaRPr dirty="0">
              <a:latin typeface="Work Sans"/>
              <a:ea typeface="Work Sans"/>
              <a:cs typeface="Work Sans"/>
              <a:sym typeface="Work Sans"/>
            </a:endParaRPr>
          </a:p>
          <a:p>
            <a:pPr marL="914400" lvl="1" indent="-317500" algn="l" rtl="0">
              <a:lnSpc>
                <a:spcPct val="150000"/>
              </a:lnSpc>
              <a:spcBef>
                <a:spcPts val="0"/>
              </a:spcBef>
              <a:spcAft>
                <a:spcPts val="0"/>
              </a:spcAft>
              <a:buClr>
                <a:srgbClr val="000000"/>
              </a:buClr>
              <a:buSzPts val="1400"/>
              <a:buFont typeface="Work Sans"/>
              <a:buChar char="○"/>
            </a:pPr>
            <a:r>
              <a:rPr lang="en" b="1" dirty="0">
                <a:latin typeface="Work Sans"/>
                <a:ea typeface="Work Sans"/>
                <a:cs typeface="Work Sans"/>
                <a:sym typeface="Work Sans"/>
              </a:rPr>
              <a:t>There are significant differences in number of bedrooms among boroughs.</a:t>
            </a:r>
            <a:endParaRPr b="1" dirty="0">
              <a:latin typeface="Work Sans"/>
              <a:ea typeface="Work Sans"/>
              <a:cs typeface="Work Sans"/>
              <a:sym typeface="Work Sa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65"/>
        <p:cNvGrpSpPr/>
        <p:nvPr/>
      </p:nvGrpSpPr>
      <p:grpSpPr>
        <a:xfrm>
          <a:off x="0" y="0"/>
          <a:ext cx="0" cy="0"/>
          <a:chOff x="0" y="0"/>
          <a:chExt cx="0" cy="0"/>
        </a:xfrm>
      </p:grpSpPr>
      <p:sp>
        <p:nvSpPr>
          <p:cNvPr id="1966" name="Google Shape;1966;g2bed798971e_0_8"/>
          <p:cNvSpPr txBox="1">
            <a:spLocks noGrp="1"/>
          </p:cNvSpPr>
          <p:nvPr>
            <p:ph type="title"/>
          </p:nvPr>
        </p:nvSpPr>
        <p:spPr>
          <a:xfrm>
            <a:off x="0" y="2725486"/>
            <a:ext cx="4322100" cy="246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Insight into the Price disparity in Boroughs </a:t>
            </a:r>
            <a:endParaRPr dirty="0"/>
          </a:p>
        </p:txBody>
      </p:sp>
      <p:sp>
        <p:nvSpPr>
          <p:cNvPr id="1967" name="Google Shape;1967;g2bed798971e_0_8"/>
          <p:cNvSpPr txBox="1">
            <a:spLocks noGrp="1"/>
          </p:cNvSpPr>
          <p:nvPr>
            <p:ph type="title" idx="2"/>
          </p:nvPr>
        </p:nvSpPr>
        <p:spPr>
          <a:xfrm>
            <a:off x="3952350" y="1348138"/>
            <a:ext cx="1239300" cy="87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a:t>
            </a:r>
            <a:endParaRPr/>
          </a:p>
        </p:txBody>
      </p:sp>
      <p:sp>
        <p:nvSpPr>
          <p:cNvPr id="1968" name="Google Shape;1968;g2bed798971e_0_8"/>
          <p:cNvSpPr txBox="1">
            <a:spLocks noGrp="1"/>
          </p:cNvSpPr>
          <p:nvPr>
            <p:ph type="subTitle" idx="1"/>
          </p:nvPr>
        </p:nvSpPr>
        <p:spPr>
          <a:xfrm>
            <a:off x="2410950" y="4007888"/>
            <a:ext cx="4322100" cy="39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  </a:t>
            </a:r>
            <a:endParaRPr/>
          </a:p>
        </p:txBody>
      </p:sp>
      <p:pic>
        <p:nvPicPr>
          <p:cNvPr id="1969" name="Google Shape;1969;g2bed798971e_0_8"/>
          <p:cNvPicPr preferRelativeResize="0"/>
          <p:nvPr/>
        </p:nvPicPr>
        <p:blipFill rotWithShape="1">
          <a:blip r:embed="rId3">
            <a:alphaModFix/>
          </a:blip>
          <a:srcRect l="1460" t="-2679" r="-1459" b="2680"/>
          <a:stretch/>
        </p:blipFill>
        <p:spPr>
          <a:xfrm>
            <a:off x="4587700" y="287400"/>
            <a:ext cx="4322100" cy="4225527"/>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73"/>
        <p:cNvGrpSpPr/>
        <p:nvPr/>
      </p:nvGrpSpPr>
      <p:grpSpPr>
        <a:xfrm>
          <a:off x="0" y="0"/>
          <a:ext cx="0" cy="0"/>
          <a:chOff x="0" y="0"/>
          <a:chExt cx="0" cy="0"/>
        </a:xfrm>
      </p:grpSpPr>
      <p:sp>
        <p:nvSpPr>
          <p:cNvPr id="1974" name="Google Shape;1974;g2bed798971e_0_17"/>
          <p:cNvSpPr txBox="1">
            <a:spLocks noGrp="1"/>
          </p:cNvSpPr>
          <p:nvPr>
            <p:ph type="title"/>
          </p:nvPr>
        </p:nvSpPr>
        <p:spPr>
          <a:xfrm>
            <a:off x="2410950" y="2731388"/>
            <a:ext cx="4322100" cy="127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a:t>
            </a:r>
            <a:endParaRPr/>
          </a:p>
        </p:txBody>
      </p:sp>
      <p:sp>
        <p:nvSpPr>
          <p:cNvPr id="1975" name="Google Shape;1975;g2bed798971e_0_17"/>
          <p:cNvSpPr txBox="1">
            <a:spLocks noGrp="1"/>
          </p:cNvSpPr>
          <p:nvPr>
            <p:ph type="title" idx="2"/>
          </p:nvPr>
        </p:nvSpPr>
        <p:spPr>
          <a:xfrm>
            <a:off x="-98650" y="4178088"/>
            <a:ext cx="1239300" cy="87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a:t>
            </a:r>
            <a:endParaRPr/>
          </a:p>
        </p:txBody>
      </p:sp>
      <p:sp>
        <p:nvSpPr>
          <p:cNvPr id="1976" name="Google Shape;1976;g2bed798971e_0_17"/>
          <p:cNvSpPr txBox="1">
            <a:spLocks noGrp="1"/>
          </p:cNvSpPr>
          <p:nvPr>
            <p:ph type="subTitle" idx="1"/>
          </p:nvPr>
        </p:nvSpPr>
        <p:spPr>
          <a:xfrm>
            <a:off x="0" y="5057999"/>
            <a:ext cx="714900" cy="8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 </a:t>
            </a:r>
            <a:endParaRPr/>
          </a:p>
        </p:txBody>
      </p:sp>
      <p:pic>
        <p:nvPicPr>
          <p:cNvPr id="1977" name="Google Shape;1977;g2bed798971e_0_17"/>
          <p:cNvPicPr preferRelativeResize="0"/>
          <p:nvPr/>
        </p:nvPicPr>
        <p:blipFill>
          <a:blip r:embed="rId3">
            <a:alphaModFix/>
          </a:blip>
          <a:stretch>
            <a:fillRect/>
          </a:stretch>
        </p:blipFill>
        <p:spPr>
          <a:xfrm>
            <a:off x="1782725" y="1079700"/>
            <a:ext cx="5578551" cy="3978300"/>
          </a:xfrm>
          <a:prstGeom prst="rect">
            <a:avLst/>
          </a:prstGeom>
          <a:noFill/>
          <a:ln>
            <a:noFill/>
          </a:ln>
        </p:spPr>
      </p:pic>
      <p:sp>
        <p:nvSpPr>
          <p:cNvPr id="1978" name="Google Shape;1978;g2bed798971e_0_17"/>
          <p:cNvSpPr txBox="1"/>
          <p:nvPr/>
        </p:nvSpPr>
        <p:spPr>
          <a:xfrm>
            <a:off x="2025450" y="217450"/>
            <a:ext cx="5093100" cy="66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dk1"/>
                </a:solidFill>
                <a:latin typeface="Bebas Neue"/>
                <a:ea typeface="Bebas Neue"/>
                <a:cs typeface="Bebas Neue"/>
                <a:sym typeface="Bebas Neue"/>
              </a:rPr>
              <a:t>MANHATTAN</a:t>
            </a:r>
            <a:endParaRPr sz="2400" b="1">
              <a:solidFill>
                <a:schemeClr val="dk1"/>
              </a:solidFill>
              <a:latin typeface="Bebas Neue"/>
              <a:ea typeface="Bebas Neue"/>
              <a:cs typeface="Bebas Neue"/>
              <a:sym typeface="Bebas Neue"/>
            </a:endParaRPr>
          </a:p>
          <a:p>
            <a:pPr marL="0" lvl="0" indent="0" algn="ctr" rtl="0">
              <a:lnSpc>
                <a:spcPct val="115000"/>
              </a:lnSpc>
              <a:spcBef>
                <a:spcPts val="0"/>
              </a:spcBef>
              <a:spcAft>
                <a:spcPts val="0"/>
              </a:spcAft>
              <a:buClr>
                <a:schemeClr val="hlink"/>
              </a:buClr>
              <a:buSzPts val="1100"/>
              <a:buFont typeface="Arial"/>
              <a:buNone/>
            </a:pPr>
            <a:r>
              <a:rPr lang="en" sz="1100">
                <a:solidFill>
                  <a:schemeClr val="hlink"/>
                </a:solidFill>
              </a:rPr>
              <a:t>  </a:t>
            </a:r>
            <a:r>
              <a:rPr lang="en" sz="1100">
                <a:solidFill>
                  <a:schemeClr val="hlink"/>
                </a:solidFill>
                <a:latin typeface="Bebas Neue"/>
                <a:ea typeface="Bebas Neue"/>
                <a:cs typeface="Bebas Neue"/>
                <a:sym typeface="Bebas Neue"/>
              </a:rPr>
              <a:t>Manhattan is the commercial, financial, cultural, and entertainment hub of New York City.</a:t>
            </a:r>
            <a:endParaRPr sz="2400" b="1">
              <a:solidFill>
                <a:schemeClr val="dk1"/>
              </a:solidFill>
              <a:latin typeface="Bebas Neue"/>
              <a:ea typeface="Bebas Neue"/>
              <a:cs typeface="Bebas Neue"/>
              <a:sym typeface="Bebas Neue"/>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82"/>
        <p:cNvGrpSpPr/>
        <p:nvPr/>
      </p:nvGrpSpPr>
      <p:grpSpPr>
        <a:xfrm>
          <a:off x="0" y="0"/>
          <a:ext cx="0" cy="0"/>
          <a:chOff x="0" y="0"/>
          <a:chExt cx="0" cy="0"/>
        </a:xfrm>
      </p:grpSpPr>
      <p:sp>
        <p:nvSpPr>
          <p:cNvPr id="1983" name="Google Shape;1983;p8"/>
          <p:cNvSpPr txBox="1">
            <a:spLocks noGrp="1"/>
          </p:cNvSpPr>
          <p:nvPr>
            <p:ph type="title"/>
          </p:nvPr>
        </p:nvSpPr>
        <p:spPr>
          <a:xfrm>
            <a:off x="656975" y="1039100"/>
            <a:ext cx="7704000" cy="564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hlink"/>
              </a:buClr>
              <a:buSzPts val="1100"/>
              <a:buFont typeface="Arial"/>
              <a:buNone/>
            </a:pPr>
            <a:r>
              <a:rPr lang="en" sz="3000">
                <a:solidFill>
                  <a:schemeClr val="hlink"/>
                </a:solidFill>
                <a:latin typeface="Bebas Neue"/>
                <a:ea typeface="Bebas Neue"/>
                <a:cs typeface="Bebas Neue"/>
                <a:sym typeface="Bebas Neue"/>
              </a:rPr>
              <a:t>Location-Based Pricing Trends</a:t>
            </a:r>
            <a:endParaRPr sz="3100">
              <a:solidFill>
                <a:srgbClr val="ECECEC"/>
              </a:solidFill>
              <a:highlight>
                <a:srgbClr val="212121"/>
              </a:highlight>
              <a:latin typeface="Bebas Neue"/>
              <a:ea typeface="Bebas Neue"/>
              <a:cs typeface="Bebas Neue"/>
              <a:sym typeface="Bebas Neue"/>
            </a:endParaRPr>
          </a:p>
          <a:p>
            <a:pPr marL="0" lvl="0" indent="0" algn="l" rtl="0">
              <a:lnSpc>
                <a:spcPct val="100000"/>
              </a:lnSpc>
              <a:spcBef>
                <a:spcPts val="0"/>
              </a:spcBef>
              <a:spcAft>
                <a:spcPts val="0"/>
              </a:spcAft>
              <a:buSzPts val="2800"/>
              <a:buNone/>
            </a:pPr>
            <a:endParaRPr/>
          </a:p>
        </p:txBody>
      </p:sp>
      <p:sp>
        <p:nvSpPr>
          <p:cNvPr id="1984" name="Google Shape;1984;p8"/>
          <p:cNvSpPr txBox="1">
            <a:spLocks noGrp="1"/>
          </p:cNvSpPr>
          <p:nvPr>
            <p:ph type="body" idx="1"/>
          </p:nvPr>
        </p:nvSpPr>
        <p:spPr>
          <a:xfrm>
            <a:off x="826325" y="827200"/>
            <a:ext cx="7704000" cy="337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grpSp>
        <p:nvGrpSpPr>
          <p:cNvPr id="1985" name="Google Shape;1985;p8"/>
          <p:cNvGrpSpPr/>
          <p:nvPr/>
        </p:nvGrpSpPr>
        <p:grpSpPr>
          <a:xfrm>
            <a:off x="8307799" y="3326655"/>
            <a:ext cx="574113" cy="1816658"/>
            <a:chOff x="6268450" y="2589500"/>
            <a:chExt cx="789050" cy="2497125"/>
          </a:xfrm>
        </p:grpSpPr>
        <p:sp>
          <p:nvSpPr>
            <p:cNvPr id="1986" name="Google Shape;1986;p8"/>
            <p:cNvSpPr/>
            <p:nvPr/>
          </p:nvSpPr>
          <p:spPr>
            <a:xfrm>
              <a:off x="6668975" y="3108375"/>
              <a:ext cx="92625" cy="102750"/>
            </a:xfrm>
            <a:custGeom>
              <a:avLst/>
              <a:gdLst/>
              <a:ahLst/>
              <a:cxnLst/>
              <a:rect l="l" t="t" r="r" b="b"/>
              <a:pathLst>
                <a:path w="3705" h="4110" extrusionOk="0">
                  <a:moveTo>
                    <a:pt x="1" y="0"/>
                  </a:moveTo>
                  <a:lnTo>
                    <a:pt x="1" y="4110"/>
                  </a:lnTo>
                  <a:lnTo>
                    <a:pt x="3704" y="4110"/>
                  </a:lnTo>
                  <a:lnTo>
                    <a:pt x="37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7" name="Google Shape;1987;p8"/>
            <p:cNvSpPr/>
            <p:nvPr/>
          </p:nvSpPr>
          <p:spPr>
            <a:xfrm>
              <a:off x="6663800" y="3103250"/>
              <a:ext cx="102875" cy="112950"/>
            </a:xfrm>
            <a:custGeom>
              <a:avLst/>
              <a:gdLst/>
              <a:ahLst/>
              <a:cxnLst/>
              <a:rect l="l" t="t" r="r" b="b"/>
              <a:pathLst>
                <a:path w="4115" h="4518" extrusionOk="0">
                  <a:moveTo>
                    <a:pt x="3706" y="408"/>
                  </a:moveTo>
                  <a:lnTo>
                    <a:pt x="3706" y="4110"/>
                  </a:lnTo>
                  <a:lnTo>
                    <a:pt x="410" y="4110"/>
                  </a:lnTo>
                  <a:lnTo>
                    <a:pt x="410" y="408"/>
                  </a:lnTo>
                  <a:close/>
                  <a:moveTo>
                    <a:pt x="1" y="0"/>
                  </a:moveTo>
                  <a:lnTo>
                    <a:pt x="1" y="4518"/>
                  </a:lnTo>
                  <a:lnTo>
                    <a:pt x="4114" y="4518"/>
                  </a:lnTo>
                  <a:lnTo>
                    <a:pt x="4114"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8" name="Google Shape;1988;p8"/>
            <p:cNvSpPr/>
            <p:nvPr/>
          </p:nvSpPr>
          <p:spPr>
            <a:xfrm>
              <a:off x="6668975" y="2594575"/>
              <a:ext cx="46325" cy="513775"/>
            </a:xfrm>
            <a:custGeom>
              <a:avLst/>
              <a:gdLst/>
              <a:ahLst/>
              <a:cxnLst/>
              <a:rect l="l" t="t" r="r" b="b"/>
              <a:pathLst>
                <a:path w="1853" h="20551" extrusionOk="0">
                  <a:moveTo>
                    <a:pt x="1" y="0"/>
                  </a:moveTo>
                  <a:lnTo>
                    <a:pt x="1" y="20550"/>
                  </a:lnTo>
                  <a:lnTo>
                    <a:pt x="1852" y="20550"/>
                  </a:lnTo>
                  <a:lnTo>
                    <a:pt x="185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9" name="Google Shape;1989;p8"/>
            <p:cNvSpPr/>
            <p:nvPr/>
          </p:nvSpPr>
          <p:spPr>
            <a:xfrm>
              <a:off x="6663850" y="2589500"/>
              <a:ext cx="56525" cy="523975"/>
            </a:xfrm>
            <a:custGeom>
              <a:avLst/>
              <a:gdLst/>
              <a:ahLst/>
              <a:cxnLst/>
              <a:rect l="l" t="t" r="r" b="b"/>
              <a:pathLst>
                <a:path w="2261" h="20959" extrusionOk="0">
                  <a:moveTo>
                    <a:pt x="1853" y="408"/>
                  </a:moveTo>
                  <a:lnTo>
                    <a:pt x="1853" y="20550"/>
                  </a:lnTo>
                  <a:lnTo>
                    <a:pt x="408" y="20550"/>
                  </a:lnTo>
                  <a:lnTo>
                    <a:pt x="408" y="408"/>
                  </a:lnTo>
                  <a:close/>
                  <a:moveTo>
                    <a:pt x="1" y="0"/>
                  </a:moveTo>
                  <a:lnTo>
                    <a:pt x="1" y="20958"/>
                  </a:lnTo>
                  <a:lnTo>
                    <a:pt x="2260" y="20958"/>
                  </a:lnTo>
                  <a:lnTo>
                    <a:pt x="2260"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0" name="Google Shape;1990;p8"/>
            <p:cNvSpPr/>
            <p:nvPr/>
          </p:nvSpPr>
          <p:spPr>
            <a:xfrm>
              <a:off x="6692900" y="3413875"/>
              <a:ext cx="141400" cy="1609775"/>
            </a:xfrm>
            <a:custGeom>
              <a:avLst/>
              <a:gdLst/>
              <a:ahLst/>
              <a:cxnLst/>
              <a:rect l="l" t="t" r="r" b="b"/>
              <a:pathLst>
                <a:path w="5656" h="64391" extrusionOk="0">
                  <a:moveTo>
                    <a:pt x="1" y="1"/>
                  </a:moveTo>
                  <a:lnTo>
                    <a:pt x="1" y="64390"/>
                  </a:lnTo>
                  <a:lnTo>
                    <a:pt x="5655" y="64390"/>
                  </a:lnTo>
                  <a:lnTo>
                    <a:pt x="5655" y="1"/>
                  </a:lnTo>
                  <a:close/>
                </a:path>
              </a:pathLst>
            </a:custGeom>
            <a:solidFill>
              <a:srgbClr val="F4E9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1" name="Google Shape;1991;p8"/>
            <p:cNvSpPr/>
            <p:nvPr/>
          </p:nvSpPr>
          <p:spPr>
            <a:xfrm>
              <a:off x="6624250" y="3210625"/>
              <a:ext cx="210000" cy="1813025"/>
            </a:xfrm>
            <a:custGeom>
              <a:avLst/>
              <a:gdLst/>
              <a:ahLst/>
              <a:cxnLst/>
              <a:rect l="l" t="t" r="r" b="b"/>
              <a:pathLst>
                <a:path w="8400" h="72521" extrusionOk="0">
                  <a:moveTo>
                    <a:pt x="1" y="0"/>
                  </a:moveTo>
                  <a:lnTo>
                    <a:pt x="1" y="3387"/>
                  </a:lnTo>
                  <a:lnTo>
                    <a:pt x="1" y="72520"/>
                  </a:lnTo>
                  <a:lnTo>
                    <a:pt x="8399" y="72520"/>
                  </a:lnTo>
                  <a:lnTo>
                    <a:pt x="8399" y="8131"/>
                  </a:lnTo>
                  <a:lnTo>
                    <a:pt x="5493" y="8131"/>
                  </a:lnTo>
                  <a:lnTo>
                    <a:pt x="54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2" name="Google Shape;1992;p8"/>
            <p:cNvSpPr/>
            <p:nvPr/>
          </p:nvSpPr>
          <p:spPr>
            <a:xfrm>
              <a:off x="6541550" y="3629750"/>
              <a:ext cx="151300" cy="1393900"/>
            </a:xfrm>
            <a:custGeom>
              <a:avLst/>
              <a:gdLst/>
              <a:ahLst/>
              <a:cxnLst/>
              <a:rect l="l" t="t" r="r" b="b"/>
              <a:pathLst>
                <a:path w="6052" h="55756" extrusionOk="0">
                  <a:moveTo>
                    <a:pt x="1" y="1"/>
                  </a:moveTo>
                  <a:lnTo>
                    <a:pt x="1" y="55755"/>
                  </a:lnTo>
                  <a:lnTo>
                    <a:pt x="6051" y="55755"/>
                  </a:lnTo>
                  <a:lnTo>
                    <a:pt x="605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3" name="Google Shape;1993;p8"/>
            <p:cNvSpPr/>
            <p:nvPr/>
          </p:nvSpPr>
          <p:spPr>
            <a:xfrm>
              <a:off x="6536475" y="3624650"/>
              <a:ext cx="161575" cy="1404125"/>
            </a:xfrm>
            <a:custGeom>
              <a:avLst/>
              <a:gdLst/>
              <a:ahLst/>
              <a:cxnLst/>
              <a:rect l="l" t="t" r="r" b="b"/>
              <a:pathLst>
                <a:path w="6463" h="56165" extrusionOk="0">
                  <a:moveTo>
                    <a:pt x="6053" y="410"/>
                  </a:moveTo>
                  <a:lnTo>
                    <a:pt x="6053" y="55754"/>
                  </a:lnTo>
                  <a:lnTo>
                    <a:pt x="411" y="55754"/>
                  </a:lnTo>
                  <a:lnTo>
                    <a:pt x="411" y="410"/>
                  </a:lnTo>
                  <a:close/>
                  <a:moveTo>
                    <a:pt x="1" y="0"/>
                  </a:moveTo>
                  <a:lnTo>
                    <a:pt x="1" y="56164"/>
                  </a:lnTo>
                  <a:lnTo>
                    <a:pt x="6463" y="56164"/>
                  </a:lnTo>
                  <a:lnTo>
                    <a:pt x="6463"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4" name="Google Shape;1994;p8"/>
            <p:cNvSpPr/>
            <p:nvPr/>
          </p:nvSpPr>
          <p:spPr>
            <a:xfrm>
              <a:off x="6447925" y="4063125"/>
              <a:ext cx="159125" cy="960575"/>
            </a:xfrm>
            <a:custGeom>
              <a:avLst/>
              <a:gdLst/>
              <a:ahLst/>
              <a:cxnLst/>
              <a:rect l="l" t="t" r="r" b="b"/>
              <a:pathLst>
                <a:path w="6365" h="38423" extrusionOk="0">
                  <a:moveTo>
                    <a:pt x="1" y="1"/>
                  </a:moveTo>
                  <a:lnTo>
                    <a:pt x="1" y="38422"/>
                  </a:lnTo>
                  <a:lnTo>
                    <a:pt x="6364" y="38422"/>
                  </a:lnTo>
                  <a:lnTo>
                    <a:pt x="6364" y="1"/>
                  </a:lnTo>
                  <a:close/>
                </a:path>
              </a:pathLst>
            </a:custGeom>
            <a:solidFill>
              <a:srgbClr val="F4E9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5" name="Google Shape;1995;p8"/>
            <p:cNvSpPr/>
            <p:nvPr/>
          </p:nvSpPr>
          <p:spPr>
            <a:xfrm>
              <a:off x="6447925" y="4063125"/>
              <a:ext cx="159125" cy="960575"/>
            </a:xfrm>
            <a:custGeom>
              <a:avLst/>
              <a:gdLst/>
              <a:ahLst/>
              <a:cxnLst/>
              <a:rect l="l" t="t" r="r" b="b"/>
              <a:pathLst>
                <a:path w="6365" h="38423" extrusionOk="0">
                  <a:moveTo>
                    <a:pt x="1" y="1"/>
                  </a:moveTo>
                  <a:lnTo>
                    <a:pt x="1" y="38422"/>
                  </a:lnTo>
                  <a:lnTo>
                    <a:pt x="6364" y="38422"/>
                  </a:lnTo>
                  <a:lnTo>
                    <a:pt x="636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6" name="Google Shape;1996;p8"/>
            <p:cNvSpPr/>
            <p:nvPr/>
          </p:nvSpPr>
          <p:spPr>
            <a:xfrm>
              <a:off x="6692900" y="3784425"/>
              <a:ext cx="180350" cy="1239225"/>
            </a:xfrm>
            <a:custGeom>
              <a:avLst/>
              <a:gdLst/>
              <a:ahLst/>
              <a:cxnLst/>
              <a:rect l="l" t="t" r="r" b="b"/>
              <a:pathLst>
                <a:path w="7214" h="49569" extrusionOk="0">
                  <a:moveTo>
                    <a:pt x="1" y="0"/>
                  </a:moveTo>
                  <a:lnTo>
                    <a:pt x="1" y="49568"/>
                  </a:lnTo>
                  <a:lnTo>
                    <a:pt x="7214" y="49568"/>
                  </a:lnTo>
                  <a:lnTo>
                    <a:pt x="721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7" name="Google Shape;1997;p8"/>
            <p:cNvSpPr/>
            <p:nvPr/>
          </p:nvSpPr>
          <p:spPr>
            <a:xfrm>
              <a:off x="6687800" y="3779300"/>
              <a:ext cx="190625" cy="1249475"/>
            </a:xfrm>
            <a:custGeom>
              <a:avLst/>
              <a:gdLst/>
              <a:ahLst/>
              <a:cxnLst/>
              <a:rect l="l" t="t" r="r" b="b"/>
              <a:pathLst>
                <a:path w="7625" h="49979" extrusionOk="0">
                  <a:moveTo>
                    <a:pt x="7213" y="412"/>
                  </a:moveTo>
                  <a:lnTo>
                    <a:pt x="7213" y="49568"/>
                  </a:lnTo>
                  <a:lnTo>
                    <a:pt x="410" y="49568"/>
                  </a:lnTo>
                  <a:lnTo>
                    <a:pt x="410" y="412"/>
                  </a:lnTo>
                  <a:close/>
                  <a:moveTo>
                    <a:pt x="0" y="0"/>
                  </a:moveTo>
                  <a:lnTo>
                    <a:pt x="0" y="49978"/>
                  </a:lnTo>
                  <a:lnTo>
                    <a:pt x="7624" y="49978"/>
                  </a:lnTo>
                  <a:lnTo>
                    <a:pt x="7624"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8" name="Google Shape;1998;p8"/>
            <p:cNvSpPr/>
            <p:nvPr/>
          </p:nvSpPr>
          <p:spPr>
            <a:xfrm>
              <a:off x="6763975" y="4166425"/>
              <a:ext cx="155175" cy="857225"/>
            </a:xfrm>
            <a:custGeom>
              <a:avLst/>
              <a:gdLst/>
              <a:ahLst/>
              <a:cxnLst/>
              <a:rect l="l" t="t" r="r" b="b"/>
              <a:pathLst>
                <a:path w="6207" h="34289" extrusionOk="0">
                  <a:moveTo>
                    <a:pt x="1" y="0"/>
                  </a:moveTo>
                  <a:lnTo>
                    <a:pt x="1" y="34288"/>
                  </a:lnTo>
                  <a:lnTo>
                    <a:pt x="6207" y="34288"/>
                  </a:lnTo>
                  <a:lnTo>
                    <a:pt x="6207" y="0"/>
                  </a:lnTo>
                  <a:close/>
                </a:path>
              </a:pathLst>
            </a:custGeom>
            <a:solidFill>
              <a:srgbClr val="F4E9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9" name="Google Shape;1999;p8"/>
            <p:cNvSpPr/>
            <p:nvPr/>
          </p:nvSpPr>
          <p:spPr>
            <a:xfrm>
              <a:off x="6763975" y="4166425"/>
              <a:ext cx="155175" cy="857225"/>
            </a:xfrm>
            <a:custGeom>
              <a:avLst/>
              <a:gdLst/>
              <a:ahLst/>
              <a:cxnLst/>
              <a:rect l="l" t="t" r="r" b="b"/>
              <a:pathLst>
                <a:path w="6207" h="34289" extrusionOk="0">
                  <a:moveTo>
                    <a:pt x="1" y="0"/>
                  </a:moveTo>
                  <a:lnTo>
                    <a:pt x="1" y="34288"/>
                  </a:lnTo>
                  <a:lnTo>
                    <a:pt x="6207" y="34288"/>
                  </a:lnTo>
                  <a:lnTo>
                    <a:pt x="620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0" name="Google Shape;2000;p8"/>
            <p:cNvSpPr/>
            <p:nvPr/>
          </p:nvSpPr>
          <p:spPr>
            <a:xfrm>
              <a:off x="6415075" y="4445050"/>
              <a:ext cx="191975" cy="578600"/>
            </a:xfrm>
            <a:custGeom>
              <a:avLst/>
              <a:gdLst/>
              <a:ahLst/>
              <a:cxnLst/>
              <a:rect l="l" t="t" r="r" b="b"/>
              <a:pathLst>
                <a:path w="7679" h="23144" extrusionOk="0">
                  <a:moveTo>
                    <a:pt x="1" y="0"/>
                  </a:moveTo>
                  <a:lnTo>
                    <a:pt x="1" y="23143"/>
                  </a:lnTo>
                  <a:lnTo>
                    <a:pt x="7678" y="23143"/>
                  </a:lnTo>
                  <a:lnTo>
                    <a:pt x="767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1" name="Google Shape;2001;p8"/>
            <p:cNvSpPr/>
            <p:nvPr/>
          </p:nvSpPr>
          <p:spPr>
            <a:xfrm>
              <a:off x="6409950" y="4439925"/>
              <a:ext cx="202200" cy="588850"/>
            </a:xfrm>
            <a:custGeom>
              <a:avLst/>
              <a:gdLst/>
              <a:ahLst/>
              <a:cxnLst/>
              <a:rect l="l" t="t" r="r" b="b"/>
              <a:pathLst>
                <a:path w="8088" h="23554" extrusionOk="0">
                  <a:moveTo>
                    <a:pt x="7678" y="410"/>
                  </a:moveTo>
                  <a:lnTo>
                    <a:pt x="7678" y="23143"/>
                  </a:lnTo>
                  <a:lnTo>
                    <a:pt x="408" y="23143"/>
                  </a:lnTo>
                  <a:lnTo>
                    <a:pt x="408" y="410"/>
                  </a:lnTo>
                  <a:close/>
                  <a:moveTo>
                    <a:pt x="1" y="0"/>
                  </a:moveTo>
                  <a:lnTo>
                    <a:pt x="1" y="23553"/>
                  </a:lnTo>
                  <a:lnTo>
                    <a:pt x="8088" y="23553"/>
                  </a:lnTo>
                  <a:lnTo>
                    <a:pt x="808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2" name="Google Shape;2002;p8"/>
            <p:cNvSpPr/>
            <p:nvPr/>
          </p:nvSpPr>
          <p:spPr>
            <a:xfrm>
              <a:off x="6357050" y="4718750"/>
              <a:ext cx="159125" cy="304950"/>
            </a:xfrm>
            <a:custGeom>
              <a:avLst/>
              <a:gdLst/>
              <a:ahLst/>
              <a:cxnLst/>
              <a:rect l="l" t="t" r="r" b="b"/>
              <a:pathLst>
                <a:path w="6365" h="12198" extrusionOk="0">
                  <a:moveTo>
                    <a:pt x="1" y="0"/>
                  </a:moveTo>
                  <a:lnTo>
                    <a:pt x="1" y="12197"/>
                  </a:lnTo>
                  <a:lnTo>
                    <a:pt x="6364" y="12197"/>
                  </a:lnTo>
                  <a:lnTo>
                    <a:pt x="6364" y="0"/>
                  </a:lnTo>
                  <a:close/>
                </a:path>
              </a:pathLst>
            </a:custGeom>
            <a:solidFill>
              <a:srgbClr val="F4E9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3" name="Google Shape;2003;p8"/>
            <p:cNvSpPr/>
            <p:nvPr/>
          </p:nvSpPr>
          <p:spPr>
            <a:xfrm>
              <a:off x="6357050" y="4718750"/>
              <a:ext cx="159125" cy="304950"/>
            </a:xfrm>
            <a:custGeom>
              <a:avLst/>
              <a:gdLst/>
              <a:ahLst/>
              <a:cxnLst/>
              <a:rect l="l" t="t" r="r" b="b"/>
              <a:pathLst>
                <a:path w="6365" h="12198" extrusionOk="0">
                  <a:moveTo>
                    <a:pt x="1" y="0"/>
                  </a:moveTo>
                  <a:lnTo>
                    <a:pt x="1" y="12197"/>
                  </a:lnTo>
                  <a:lnTo>
                    <a:pt x="6364" y="12197"/>
                  </a:lnTo>
                  <a:lnTo>
                    <a:pt x="636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4" name="Google Shape;2004;p8"/>
            <p:cNvSpPr/>
            <p:nvPr/>
          </p:nvSpPr>
          <p:spPr>
            <a:xfrm>
              <a:off x="6764475" y="4545025"/>
              <a:ext cx="204625" cy="478675"/>
            </a:xfrm>
            <a:custGeom>
              <a:avLst/>
              <a:gdLst/>
              <a:ahLst/>
              <a:cxnLst/>
              <a:rect l="l" t="t" r="r" b="b"/>
              <a:pathLst>
                <a:path w="8185" h="19147" extrusionOk="0">
                  <a:moveTo>
                    <a:pt x="1" y="1"/>
                  </a:moveTo>
                  <a:lnTo>
                    <a:pt x="1" y="19146"/>
                  </a:lnTo>
                  <a:lnTo>
                    <a:pt x="8184" y="19146"/>
                  </a:lnTo>
                  <a:lnTo>
                    <a:pt x="818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5" name="Google Shape;2005;p8"/>
            <p:cNvSpPr/>
            <p:nvPr/>
          </p:nvSpPr>
          <p:spPr>
            <a:xfrm>
              <a:off x="6759350" y="4539900"/>
              <a:ext cx="214875" cy="488875"/>
            </a:xfrm>
            <a:custGeom>
              <a:avLst/>
              <a:gdLst/>
              <a:ahLst/>
              <a:cxnLst/>
              <a:rect l="l" t="t" r="r" b="b"/>
              <a:pathLst>
                <a:path w="8595" h="19555" extrusionOk="0">
                  <a:moveTo>
                    <a:pt x="8187" y="411"/>
                  </a:moveTo>
                  <a:lnTo>
                    <a:pt x="8187" y="19144"/>
                  </a:lnTo>
                  <a:lnTo>
                    <a:pt x="410" y="19144"/>
                  </a:lnTo>
                  <a:lnTo>
                    <a:pt x="410" y="411"/>
                  </a:lnTo>
                  <a:close/>
                  <a:moveTo>
                    <a:pt x="1" y="1"/>
                  </a:moveTo>
                  <a:lnTo>
                    <a:pt x="1" y="19554"/>
                  </a:lnTo>
                  <a:lnTo>
                    <a:pt x="8594" y="19554"/>
                  </a:lnTo>
                  <a:lnTo>
                    <a:pt x="8594"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6" name="Google Shape;2006;p8"/>
            <p:cNvSpPr/>
            <p:nvPr/>
          </p:nvSpPr>
          <p:spPr>
            <a:xfrm>
              <a:off x="6619125" y="3292525"/>
              <a:ext cx="78100" cy="10275"/>
            </a:xfrm>
            <a:custGeom>
              <a:avLst/>
              <a:gdLst/>
              <a:ahLst/>
              <a:cxnLst/>
              <a:rect l="l" t="t" r="r" b="b"/>
              <a:pathLst>
                <a:path w="3124" h="411" extrusionOk="0">
                  <a:moveTo>
                    <a:pt x="206" y="1"/>
                  </a:moveTo>
                  <a:cubicBezTo>
                    <a:pt x="93" y="1"/>
                    <a:pt x="1" y="93"/>
                    <a:pt x="1" y="205"/>
                  </a:cubicBezTo>
                  <a:cubicBezTo>
                    <a:pt x="1" y="320"/>
                    <a:pt x="91" y="410"/>
                    <a:pt x="206" y="410"/>
                  </a:cubicBezTo>
                  <a:lnTo>
                    <a:pt x="2920" y="410"/>
                  </a:lnTo>
                  <a:cubicBezTo>
                    <a:pt x="3033" y="410"/>
                    <a:pt x="3123" y="320"/>
                    <a:pt x="3123" y="205"/>
                  </a:cubicBezTo>
                  <a:cubicBezTo>
                    <a:pt x="3123" y="93"/>
                    <a:pt x="3033" y="1"/>
                    <a:pt x="29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7" name="Google Shape;2007;p8"/>
            <p:cNvSpPr/>
            <p:nvPr/>
          </p:nvSpPr>
          <p:spPr>
            <a:xfrm>
              <a:off x="6619125" y="3352750"/>
              <a:ext cx="78100" cy="10275"/>
            </a:xfrm>
            <a:custGeom>
              <a:avLst/>
              <a:gdLst/>
              <a:ahLst/>
              <a:cxnLst/>
              <a:rect l="l" t="t" r="r" b="b"/>
              <a:pathLst>
                <a:path w="3124" h="411" extrusionOk="0">
                  <a:moveTo>
                    <a:pt x="206" y="1"/>
                  </a:moveTo>
                  <a:cubicBezTo>
                    <a:pt x="93" y="1"/>
                    <a:pt x="1" y="92"/>
                    <a:pt x="1" y="206"/>
                  </a:cubicBezTo>
                  <a:cubicBezTo>
                    <a:pt x="1" y="318"/>
                    <a:pt x="91" y="411"/>
                    <a:pt x="206" y="411"/>
                  </a:cubicBezTo>
                  <a:lnTo>
                    <a:pt x="2920" y="411"/>
                  </a:lnTo>
                  <a:cubicBezTo>
                    <a:pt x="3033" y="411"/>
                    <a:pt x="3123" y="318"/>
                    <a:pt x="3123" y="206"/>
                  </a:cubicBezTo>
                  <a:cubicBezTo>
                    <a:pt x="3123" y="92"/>
                    <a:pt x="3033" y="1"/>
                    <a:pt x="29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8" name="Google Shape;2008;p8"/>
            <p:cNvSpPr/>
            <p:nvPr/>
          </p:nvSpPr>
          <p:spPr>
            <a:xfrm>
              <a:off x="6619125" y="3414975"/>
              <a:ext cx="78100" cy="10225"/>
            </a:xfrm>
            <a:custGeom>
              <a:avLst/>
              <a:gdLst/>
              <a:ahLst/>
              <a:cxnLst/>
              <a:rect l="l" t="t" r="r" b="b"/>
              <a:pathLst>
                <a:path w="3124" h="409" extrusionOk="0">
                  <a:moveTo>
                    <a:pt x="206" y="0"/>
                  </a:moveTo>
                  <a:cubicBezTo>
                    <a:pt x="93" y="0"/>
                    <a:pt x="1" y="91"/>
                    <a:pt x="1" y="203"/>
                  </a:cubicBezTo>
                  <a:cubicBezTo>
                    <a:pt x="1" y="317"/>
                    <a:pt x="91" y="408"/>
                    <a:pt x="206" y="408"/>
                  </a:cubicBezTo>
                  <a:lnTo>
                    <a:pt x="2920" y="408"/>
                  </a:lnTo>
                  <a:cubicBezTo>
                    <a:pt x="3033" y="408"/>
                    <a:pt x="3123" y="317"/>
                    <a:pt x="3123" y="203"/>
                  </a:cubicBezTo>
                  <a:cubicBezTo>
                    <a:pt x="3123" y="91"/>
                    <a:pt x="3033" y="0"/>
                    <a:pt x="292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9" name="Google Shape;2009;p8"/>
            <p:cNvSpPr/>
            <p:nvPr/>
          </p:nvSpPr>
          <p:spPr>
            <a:xfrm>
              <a:off x="6619125" y="3475100"/>
              <a:ext cx="78100" cy="10225"/>
            </a:xfrm>
            <a:custGeom>
              <a:avLst/>
              <a:gdLst/>
              <a:ahLst/>
              <a:cxnLst/>
              <a:rect l="l" t="t" r="r" b="b"/>
              <a:pathLst>
                <a:path w="3124" h="409" extrusionOk="0">
                  <a:moveTo>
                    <a:pt x="206" y="1"/>
                  </a:moveTo>
                  <a:cubicBezTo>
                    <a:pt x="93" y="1"/>
                    <a:pt x="1" y="91"/>
                    <a:pt x="1" y="206"/>
                  </a:cubicBezTo>
                  <a:cubicBezTo>
                    <a:pt x="1" y="318"/>
                    <a:pt x="91" y="409"/>
                    <a:pt x="206" y="409"/>
                  </a:cubicBezTo>
                  <a:lnTo>
                    <a:pt x="2920" y="409"/>
                  </a:lnTo>
                  <a:cubicBezTo>
                    <a:pt x="3033" y="409"/>
                    <a:pt x="3123" y="318"/>
                    <a:pt x="3123" y="206"/>
                  </a:cubicBezTo>
                  <a:cubicBezTo>
                    <a:pt x="3123" y="91"/>
                    <a:pt x="3033" y="1"/>
                    <a:pt x="29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0" name="Google Shape;2010;p8"/>
            <p:cNvSpPr/>
            <p:nvPr/>
          </p:nvSpPr>
          <p:spPr>
            <a:xfrm>
              <a:off x="6768475" y="3509250"/>
              <a:ext cx="78075" cy="10250"/>
            </a:xfrm>
            <a:custGeom>
              <a:avLst/>
              <a:gdLst/>
              <a:ahLst/>
              <a:cxnLst/>
              <a:rect l="l" t="t" r="r" b="b"/>
              <a:pathLst>
                <a:path w="3123" h="410" extrusionOk="0">
                  <a:moveTo>
                    <a:pt x="203" y="0"/>
                  </a:moveTo>
                  <a:cubicBezTo>
                    <a:pt x="91" y="0"/>
                    <a:pt x="0" y="93"/>
                    <a:pt x="0" y="205"/>
                  </a:cubicBezTo>
                  <a:cubicBezTo>
                    <a:pt x="0" y="319"/>
                    <a:pt x="91" y="410"/>
                    <a:pt x="203" y="410"/>
                  </a:cubicBezTo>
                  <a:lnTo>
                    <a:pt x="2918" y="410"/>
                  </a:lnTo>
                  <a:cubicBezTo>
                    <a:pt x="3030" y="410"/>
                    <a:pt x="3123" y="319"/>
                    <a:pt x="3123" y="205"/>
                  </a:cubicBezTo>
                  <a:cubicBezTo>
                    <a:pt x="3123" y="93"/>
                    <a:pt x="3030" y="0"/>
                    <a:pt x="291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1" name="Google Shape;2011;p8"/>
            <p:cNvSpPr/>
            <p:nvPr/>
          </p:nvSpPr>
          <p:spPr>
            <a:xfrm>
              <a:off x="6768475" y="3569475"/>
              <a:ext cx="78075" cy="10275"/>
            </a:xfrm>
            <a:custGeom>
              <a:avLst/>
              <a:gdLst/>
              <a:ahLst/>
              <a:cxnLst/>
              <a:rect l="l" t="t" r="r" b="b"/>
              <a:pathLst>
                <a:path w="3123" h="411" extrusionOk="0">
                  <a:moveTo>
                    <a:pt x="203" y="1"/>
                  </a:moveTo>
                  <a:cubicBezTo>
                    <a:pt x="91" y="1"/>
                    <a:pt x="0" y="91"/>
                    <a:pt x="0" y="205"/>
                  </a:cubicBezTo>
                  <a:cubicBezTo>
                    <a:pt x="0" y="318"/>
                    <a:pt x="91" y="410"/>
                    <a:pt x="203" y="410"/>
                  </a:cubicBezTo>
                  <a:lnTo>
                    <a:pt x="2918" y="410"/>
                  </a:lnTo>
                  <a:cubicBezTo>
                    <a:pt x="3030" y="410"/>
                    <a:pt x="3123" y="318"/>
                    <a:pt x="3123" y="205"/>
                  </a:cubicBezTo>
                  <a:cubicBezTo>
                    <a:pt x="3123" y="91"/>
                    <a:pt x="3030" y="1"/>
                    <a:pt x="291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2" name="Google Shape;2012;p8"/>
            <p:cNvSpPr/>
            <p:nvPr/>
          </p:nvSpPr>
          <p:spPr>
            <a:xfrm>
              <a:off x="6768475" y="3631675"/>
              <a:ext cx="78075" cy="10225"/>
            </a:xfrm>
            <a:custGeom>
              <a:avLst/>
              <a:gdLst/>
              <a:ahLst/>
              <a:cxnLst/>
              <a:rect l="l" t="t" r="r" b="b"/>
              <a:pathLst>
                <a:path w="3123" h="409" extrusionOk="0">
                  <a:moveTo>
                    <a:pt x="203" y="1"/>
                  </a:moveTo>
                  <a:cubicBezTo>
                    <a:pt x="91" y="1"/>
                    <a:pt x="0" y="91"/>
                    <a:pt x="0" y="204"/>
                  </a:cubicBezTo>
                  <a:cubicBezTo>
                    <a:pt x="0" y="318"/>
                    <a:pt x="91" y="409"/>
                    <a:pt x="203" y="409"/>
                  </a:cubicBezTo>
                  <a:lnTo>
                    <a:pt x="2918" y="409"/>
                  </a:lnTo>
                  <a:cubicBezTo>
                    <a:pt x="3030" y="409"/>
                    <a:pt x="3123" y="318"/>
                    <a:pt x="3123" y="204"/>
                  </a:cubicBezTo>
                  <a:cubicBezTo>
                    <a:pt x="3123" y="91"/>
                    <a:pt x="3030" y="1"/>
                    <a:pt x="291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3" name="Google Shape;2013;p8"/>
            <p:cNvSpPr/>
            <p:nvPr/>
          </p:nvSpPr>
          <p:spPr>
            <a:xfrm>
              <a:off x="6768475" y="3691875"/>
              <a:ext cx="78075" cy="10275"/>
            </a:xfrm>
            <a:custGeom>
              <a:avLst/>
              <a:gdLst/>
              <a:ahLst/>
              <a:cxnLst/>
              <a:rect l="l" t="t" r="r" b="b"/>
              <a:pathLst>
                <a:path w="3123" h="411" extrusionOk="0">
                  <a:moveTo>
                    <a:pt x="203" y="0"/>
                  </a:moveTo>
                  <a:cubicBezTo>
                    <a:pt x="91" y="0"/>
                    <a:pt x="0" y="91"/>
                    <a:pt x="0" y="205"/>
                  </a:cubicBezTo>
                  <a:cubicBezTo>
                    <a:pt x="0" y="317"/>
                    <a:pt x="91" y="410"/>
                    <a:pt x="203" y="410"/>
                  </a:cubicBezTo>
                  <a:lnTo>
                    <a:pt x="2918" y="410"/>
                  </a:lnTo>
                  <a:cubicBezTo>
                    <a:pt x="3030" y="410"/>
                    <a:pt x="3123" y="317"/>
                    <a:pt x="3123" y="205"/>
                  </a:cubicBezTo>
                  <a:cubicBezTo>
                    <a:pt x="3123" y="91"/>
                    <a:pt x="3030" y="0"/>
                    <a:pt x="291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4" name="Google Shape;2014;p8"/>
            <p:cNvSpPr/>
            <p:nvPr/>
          </p:nvSpPr>
          <p:spPr>
            <a:xfrm>
              <a:off x="6536475" y="3730475"/>
              <a:ext cx="78100" cy="10225"/>
            </a:xfrm>
            <a:custGeom>
              <a:avLst/>
              <a:gdLst/>
              <a:ahLst/>
              <a:cxnLst/>
              <a:rect l="l" t="t" r="r" b="b"/>
              <a:pathLst>
                <a:path w="3124" h="409" extrusionOk="0">
                  <a:moveTo>
                    <a:pt x="204" y="1"/>
                  </a:moveTo>
                  <a:cubicBezTo>
                    <a:pt x="92" y="1"/>
                    <a:pt x="1" y="91"/>
                    <a:pt x="1" y="206"/>
                  </a:cubicBezTo>
                  <a:cubicBezTo>
                    <a:pt x="1" y="318"/>
                    <a:pt x="92" y="409"/>
                    <a:pt x="204" y="409"/>
                  </a:cubicBezTo>
                  <a:lnTo>
                    <a:pt x="2919" y="409"/>
                  </a:lnTo>
                  <a:cubicBezTo>
                    <a:pt x="3031" y="409"/>
                    <a:pt x="3124" y="318"/>
                    <a:pt x="3124" y="206"/>
                  </a:cubicBezTo>
                  <a:cubicBezTo>
                    <a:pt x="3124" y="91"/>
                    <a:pt x="3031" y="1"/>
                    <a:pt x="291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5" name="Google Shape;2015;p8"/>
            <p:cNvSpPr/>
            <p:nvPr/>
          </p:nvSpPr>
          <p:spPr>
            <a:xfrm>
              <a:off x="6536475" y="3790675"/>
              <a:ext cx="78100" cy="10275"/>
            </a:xfrm>
            <a:custGeom>
              <a:avLst/>
              <a:gdLst/>
              <a:ahLst/>
              <a:cxnLst/>
              <a:rect l="l" t="t" r="r" b="b"/>
              <a:pathLst>
                <a:path w="3124" h="411" extrusionOk="0">
                  <a:moveTo>
                    <a:pt x="204" y="0"/>
                  </a:moveTo>
                  <a:cubicBezTo>
                    <a:pt x="92" y="0"/>
                    <a:pt x="1" y="93"/>
                    <a:pt x="1" y="205"/>
                  </a:cubicBezTo>
                  <a:cubicBezTo>
                    <a:pt x="1" y="319"/>
                    <a:pt x="92" y="410"/>
                    <a:pt x="204" y="410"/>
                  </a:cubicBezTo>
                  <a:lnTo>
                    <a:pt x="2919" y="410"/>
                  </a:lnTo>
                  <a:cubicBezTo>
                    <a:pt x="3031" y="410"/>
                    <a:pt x="3124" y="319"/>
                    <a:pt x="3124" y="205"/>
                  </a:cubicBezTo>
                  <a:cubicBezTo>
                    <a:pt x="3124" y="93"/>
                    <a:pt x="3031" y="0"/>
                    <a:pt x="291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6" name="Google Shape;2016;p8"/>
            <p:cNvSpPr/>
            <p:nvPr/>
          </p:nvSpPr>
          <p:spPr>
            <a:xfrm>
              <a:off x="6536475" y="3852875"/>
              <a:ext cx="78100" cy="10225"/>
            </a:xfrm>
            <a:custGeom>
              <a:avLst/>
              <a:gdLst/>
              <a:ahLst/>
              <a:cxnLst/>
              <a:rect l="l" t="t" r="r" b="b"/>
              <a:pathLst>
                <a:path w="3124" h="409" extrusionOk="0">
                  <a:moveTo>
                    <a:pt x="204" y="1"/>
                  </a:moveTo>
                  <a:cubicBezTo>
                    <a:pt x="92" y="1"/>
                    <a:pt x="1" y="91"/>
                    <a:pt x="1" y="205"/>
                  </a:cubicBezTo>
                  <a:cubicBezTo>
                    <a:pt x="1" y="318"/>
                    <a:pt x="92" y="408"/>
                    <a:pt x="204" y="408"/>
                  </a:cubicBezTo>
                  <a:lnTo>
                    <a:pt x="2919" y="408"/>
                  </a:lnTo>
                  <a:cubicBezTo>
                    <a:pt x="3031" y="408"/>
                    <a:pt x="3124" y="318"/>
                    <a:pt x="3124" y="205"/>
                  </a:cubicBezTo>
                  <a:cubicBezTo>
                    <a:pt x="3124" y="91"/>
                    <a:pt x="3031" y="1"/>
                    <a:pt x="291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7" name="Google Shape;2017;p8"/>
            <p:cNvSpPr/>
            <p:nvPr/>
          </p:nvSpPr>
          <p:spPr>
            <a:xfrm>
              <a:off x="6536475" y="3913075"/>
              <a:ext cx="78100" cy="10250"/>
            </a:xfrm>
            <a:custGeom>
              <a:avLst/>
              <a:gdLst/>
              <a:ahLst/>
              <a:cxnLst/>
              <a:rect l="l" t="t" r="r" b="b"/>
              <a:pathLst>
                <a:path w="3124" h="410" extrusionOk="0">
                  <a:moveTo>
                    <a:pt x="204" y="0"/>
                  </a:moveTo>
                  <a:cubicBezTo>
                    <a:pt x="92" y="0"/>
                    <a:pt x="1" y="91"/>
                    <a:pt x="1" y="205"/>
                  </a:cubicBezTo>
                  <a:cubicBezTo>
                    <a:pt x="1" y="319"/>
                    <a:pt x="92" y="410"/>
                    <a:pt x="204" y="410"/>
                  </a:cubicBezTo>
                  <a:lnTo>
                    <a:pt x="2919" y="410"/>
                  </a:lnTo>
                  <a:cubicBezTo>
                    <a:pt x="3031" y="410"/>
                    <a:pt x="3124" y="319"/>
                    <a:pt x="3124" y="205"/>
                  </a:cubicBezTo>
                  <a:cubicBezTo>
                    <a:pt x="3124" y="91"/>
                    <a:pt x="3031" y="0"/>
                    <a:pt x="291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8" name="Google Shape;2018;p8"/>
            <p:cNvSpPr/>
            <p:nvPr/>
          </p:nvSpPr>
          <p:spPr>
            <a:xfrm>
              <a:off x="6795150" y="3880700"/>
              <a:ext cx="78100" cy="10225"/>
            </a:xfrm>
            <a:custGeom>
              <a:avLst/>
              <a:gdLst/>
              <a:ahLst/>
              <a:cxnLst/>
              <a:rect l="l" t="t" r="r" b="b"/>
              <a:pathLst>
                <a:path w="3124" h="409" extrusionOk="0">
                  <a:moveTo>
                    <a:pt x="206" y="1"/>
                  </a:moveTo>
                  <a:cubicBezTo>
                    <a:pt x="92" y="1"/>
                    <a:pt x="1" y="91"/>
                    <a:pt x="1" y="206"/>
                  </a:cubicBezTo>
                  <a:cubicBezTo>
                    <a:pt x="1" y="318"/>
                    <a:pt x="92" y="408"/>
                    <a:pt x="206" y="408"/>
                  </a:cubicBezTo>
                  <a:lnTo>
                    <a:pt x="2919" y="408"/>
                  </a:lnTo>
                  <a:cubicBezTo>
                    <a:pt x="3033" y="408"/>
                    <a:pt x="3124" y="318"/>
                    <a:pt x="3124" y="206"/>
                  </a:cubicBezTo>
                  <a:cubicBezTo>
                    <a:pt x="3124" y="91"/>
                    <a:pt x="3033" y="1"/>
                    <a:pt x="291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9" name="Google Shape;2019;p8"/>
            <p:cNvSpPr/>
            <p:nvPr/>
          </p:nvSpPr>
          <p:spPr>
            <a:xfrm>
              <a:off x="6795150" y="3940900"/>
              <a:ext cx="78100" cy="10250"/>
            </a:xfrm>
            <a:custGeom>
              <a:avLst/>
              <a:gdLst/>
              <a:ahLst/>
              <a:cxnLst/>
              <a:rect l="l" t="t" r="r" b="b"/>
              <a:pathLst>
                <a:path w="3124" h="410" extrusionOk="0">
                  <a:moveTo>
                    <a:pt x="206" y="0"/>
                  </a:moveTo>
                  <a:cubicBezTo>
                    <a:pt x="92" y="0"/>
                    <a:pt x="1" y="93"/>
                    <a:pt x="1" y="205"/>
                  </a:cubicBezTo>
                  <a:cubicBezTo>
                    <a:pt x="1" y="319"/>
                    <a:pt x="92" y="410"/>
                    <a:pt x="206" y="410"/>
                  </a:cubicBezTo>
                  <a:lnTo>
                    <a:pt x="2919" y="410"/>
                  </a:lnTo>
                  <a:cubicBezTo>
                    <a:pt x="3033" y="410"/>
                    <a:pt x="3124" y="319"/>
                    <a:pt x="3124" y="205"/>
                  </a:cubicBezTo>
                  <a:cubicBezTo>
                    <a:pt x="3124" y="93"/>
                    <a:pt x="3033" y="0"/>
                    <a:pt x="291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0" name="Google Shape;2020;p8"/>
            <p:cNvSpPr/>
            <p:nvPr/>
          </p:nvSpPr>
          <p:spPr>
            <a:xfrm>
              <a:off x="6795150" y="4003100"/>
              <a:ext cx="78100" cy="10225"/>
            </a:xfrm>
            <a:custGeom>
              <a:avLst/>
              <a:gdLst/>
              <a:ahLst/>
              <a:cxnLst/>
              <a:rect l="l" t="t" r="r" b="b"/>
              <a:pathLst>
                <a:path w="3124" h="409" extrusionOk="0">
                  <a:moveTo>
                    <a:pt x="206" y="0"/>
                  </a:moveTo>
                  <a:cubicBezTo>
                    <a:pt x="92" y="0"/>
                    <a:pt x="1" y="91"/>
                    <a:pt x="1" y="205"/>
                  </a:cubicBezTo>
                  <a:cubicBezTo>
                    <a:pt x="1" y="318"/>
                    <a:pt x="92" y="408"/>
                    <a:pt x="206" y="408"/>
                  </a:cubicBezTo>
                  <a:lnTo>
                    <a:pt x="2919" y="408"/>
                  </a:lnTo>
                  <a:cubicBezTo>
                    <a:pt x="3033" y="408"/>
                    <a:pt x="3124" y="318"/>
                    <a:pt x="3124" y="205"/>
                  </a:cubicBezTo>
                  <a:cubicBezTo>
                    <a:pt x="3124" y="91"/>
                    <a:pt x="3033" y="0"/>
                    <a:pt x="291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1" name="Google Shape;2021;p8"/>
            <p:cNvSpPr/>
            <p:nvPr/>
          </p:nvSpPr>
          <p:spPr>
            <a:xfrm>
              <a:off x="6795150" y="4063275"/>
              <a:ext cx="78100" cy="10275"/>
            </a:xfrm>
            <a:custGeom>
              <a:avLst/>
              <a:gdLst/>
              <a:ahLst/>
              <a:cxnLst/>
              <a:rect l="l" t="t" r="r" b="b"/>
              <a:pathLst>
                <a:path w="3124" h="411" extrusionOk="0">
                  <a:moveTo>
                    <a:pt x="206" y="1"/>
                  </a:moveTo>
                  <a:cubicBezTo>
                    <a:pt x="92" y="1"/>
                    <a:pt x="1" y="92"/>
                    <a:pt x="1" y="206"/>
                  </a:cubicBezTo>
                  <a:cubicBezTo>
                    <a:pt x="1" y="320"/>
                    <a:pt x="92" y="411"/>
                    <a:pt x="206" y="411"/>
                  </a:cubicBezTo>
                  <a:lnTo>
                    <a:pt x="2919" y="411"/>
                  </a:lnTo>
                  <a:cubicBezTo>
                    <a:pt x="3033" y="411"/>
                    <a:pt x="3124" y="320"/>
                    <a:pt x="3124" y="206"/>
                  </a:cubicBezTo>
                  <a:cubicBezTo>
                    <a:pt x="3124" y="92"/>
                    <a:pt x="3033" y="1"/>
                    <a:pt x="291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2" name="Google Shape;2022;p8"/>
            <p:cNvSpPr/>
            <p:nvPr/>
          </p:nvSpPr>
          <p:spPr>
            <a:xfrm>
              <a:off x="6442800" y="4168600"/>
              <a:ext cx="78100" cy="10200"/>
            </a:xfrm>
            <a:custGeom>
              <a:avLst/>
              <a:gdLst/>
              <a:ahLst/>
              <a:cxnLst/>
              <a:rect l="l" t="t" r="r" b="b"/>
              <a:pathLst>
                <a:path w="3124" h="408" extrusionOk="0">
                  <a:moveTo>
                    <a:pt x="206" y="0"/>
                  </a:moveTo>
                  <a:cubicBezTo>
                    <a:pt x="93" y="0"/>
                    <a:pt x="1" y="91"/>
                    <a:pt x="1" y="205"/>
                  </a:cubicBezTo>
                  <a:cubicBezTo>
                    <a:pt x="1" y="317"/>
                    <a:pt x="91" y="408"/>
                    <a:pt x="206" y="408"/>
                  </a:cubicBezTo>
                  <a:lnTo>
                    <a:pt x="2920" y="408"/>
                  </a:lnTo>
                  <a:cubicBezTo>
                    <a:pt x="3033" y="408"/>
                    <a:pt x="3123" y="317"/>
                    <a:pt x="3123" y="205"/>
                  </a:cubicBezTo>
                  <a:cubicBezTo>
                    <a:pt x="3123" y="91"/>
                    <a:pt x="3033" y="0"/>
                    <a:pt x="292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3" name="Google Shape;2023;p8"/>
            <p:cNvSpPr/>
            <p:nvPr/>
          </p:nvSpPr>
          <p:spPr>
            <a:xfrm>
              <a:off x="6442800" y="4228775"/>
              <a:ext cx="78100" cy="10275"/>
            </a:xfrm>
            <a:custGeom>
              <a:avLst/>
              <a:gdLst/>
              <a:ahLst/>
              <a:cxnLst/>
              <a:rect l="l" t="t" r="r" b="b"/>
              <a:pathLst>
                <a:path w="3124" h="411" extrusionOk="0">
                  <a:moveTo>
                    <a:pt x="206" y="0"/>
                  </a:moveTo>
                  <a:cubicBezTo>
                    <a:pt x="93" y="0"/>
                    <a:pt x="1" y="91"/>
                    <a:pt x="1" y="205"/>
                  </a:cubicBezTo>
                  <a:cubicBezTo>
                    <a:pt x="1" y="320"/>
                    <a:pt x="91" y="410"/>
                    <a:pt x="206" y="410"/>
                  </a:cubicBezTo>
                  <a:lnTo>
                    <a:pt x="2920" y="410"/>
                  </a:lnTo>
                  <a:cubicBezTo>
                    <a:pt x="3033" y="410"/>
                    <a:pt x="3123" y="320"/>
                    <a:pt x="3123" y="205"/>
                  </a:cubicBezTo>
                  <a:cubicBezTo>
                    <a:pt x="3123" y="91"/>
                    <a:pt x="3033" y="0"/>
                    <a:pt x="292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4" name="Google Shape;2024;p8"/>
            <p:cNvSpPr/>
            <p:nvPr/>
          </p:nvSpPr>
          <p:spPr>
            <a:xfrm>
              <a:off x="6442800" y="4290975"/>
              <a:ext cx="78100" cy="10225"/>
            </a:xfrm>
            <a:custGeom>
              <a:avLst/>
              <a:gdLst/>
              <a:ahLst/>
              <a:cxnLst/>
              <a:rect l="l" t="t" r="r" b="b"/>
              <a:pathLst>
                <a:path w="3124" h="409" extrusionOk="0">
                  <a:moveTo>
                    <a:pt x="206" y="1"/>
                  </a:moveTo>
                  <a:cubicBezTo>
                    <a:pt x="93" y="1"/>
                    <a:pt x="1" y="91"/>
                    <a:pt x="1" y="206"/>
                  </a:cubicBezTo>
                  <a:cubicBezTo>
                    <a:pt x="1" y="318"/>
                    <a:pt x="91" y="409"/>
                    <a:pt x="206" y="409"/>
                  </a:cubicBezTo>
                  <a:lnTo>
                    <a:pt x="2920" y="409"/>
                  </a:lnTo>
                  <a:cubicBezTo>
                    <a:pt x="3033" y="409"/>
                    <a:pt x="3123" y="318"/>
                    <a:pt x="3123" y="206"/>
                  </a:cubicBezTo>
                  <a:cubicBezTo>
                    <a:pt x="3123" y="91"/>
                    <a:pt x="3033" y="1"/>
                    <a:pt x="29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5" name="Google Shape;2025;p8"/>
            <p:cNvSpPr/>
            <p:nvPr/>
          </p:nvSpPr>
          <p:spPr>
            <a:xfrm>
              <a:off x="6442800" y="4351175"/>
              <a:ext cx="78100" cy="10250"/>
            </a:xfrm>
            <a:custGeom>
              <a:avLst/>
              <a:gdLst/>
              <a:ahLst/>
              <a:cxnLst/>
              <a:rect l="l" t="t" r="r" b="b"/>
              <a:pathLst>
                <a:path w="3124" h="410" extrusionOk="0">
                  <a:moveTo>
                    <a:pt x="206" y="0"/>
                  </a:moveTo>
                  <a:cubicBezTo>
                    <a:pt x="93" y="0"/>
                    <a:pt x="1" y="93"/>
                    <a:pt x="1" y="205"/>
                  </a:cubicBezTo>
                  <a:cubicBezTo>
                    <a:pt x="1" y="319"/>
                    <a:pt x="91" y="410"/>
                    <a:pt x="206" y="410"/>
                  </a:cubicBezTo>
                  <a:lnTo>
                    <a:pt x="2920" y="410"/>
                  </a:lnTo>
                  <a:cubicBezTo>
                    <a:pt x="3033" y="410"/>
                    <a:pt x="3123" y="315"/>
                    <a:pt x="3123" y="205"/>
                  </a:cubicBezTo>
                  <a:cubicBezTo>
                    <a:pt x="3123" y="93"/>
                    <a:pt x="3033" y="0"/>
                    <a:pt x="292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6" name="Google Shape;2026;p8"/>
            <p:cNvSpPr/>
            <p:nvPr/>
          </p:nvSpPr>
          <p:spPr>
            <a:xfrm>
              <a:off x="6844475" y="4259900"/>
              <a:ext cx="78075" cy="10225"/>
            </a:xfrm>
            <a:custGeom>
              <a:avLst/>
              <a:gdLst/>
              <a:ahLst/>
              <a:cxnLst/>
              <a:rect l="l" t="t" r="r" b="b"/>
              <a:pathLst>
                <a:path w="3123" h="409" extrusionOk="0">
                  <a:moveTo>
                    <a:pt x="205" y="1"/>
                  </a:moveTo>
                  <a:cubicBezTo>
                    <a:pt x="93" y="1"/>
                    <a:pt x="0" y="91"/>
                    <a:pt x="0" y="204"/>
                  </a:cubicBezTo>
                  <a:cubicBezTo>
                    <a:pt x="0" y="318"/>
                    <a:pt x="93" y="408"/>
                    <a:pt x="205" y="408"/>
                  </a:cubicBezTo>
                  <a:lnTo>
                    <a:pt x="2920" y="408"/>
                  </a:lnTo>
                  <a:cubicBezTo>
                    <a:pt x="3032" y="408"/>
                    <a:pt x="3123" y="318"/>
                    <a:pt x="3123" y="204"/>
                  </a:cubicBezTo>
                  <a:cubicBezTo>
                    <a:pt x="3123" y="91"/>
                    <a:pt x="3032" y="1"/>
                    <a:pt x="29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7" name="Google Shape;2027;p8"/>
            <p:cNvSpPr/>
            <p:nvPr/>
          </p:nvSpPr>
          <p:spPr>
            <a:xfrm>
              <a:off x="6844475" y="4320100"/>
              <a:ext cx="78075" cy="10250"/>
            </a:xfrm>
            <a:custGeom>
              <a:avLst/>
              <a:gdLst/>
              <a:ahLst/>
              <a:cxnLst/>
              <a:rect l="l" t="t" r="r" b="b"/>
              <a:pathLst>
                <a:path w="3123" h="410" extrusionOk="0">
                  <a:moveTo>
                    <a:pt x="205" y="0"/>
                  </a:moveTo>
                  <a:cubicBezTo>
                    <a:pt x="93" y="0"/>
                    <a:pt x="0" y="91"/>
                    <a:pt x="0" y="205"/>
                  </a:cubicBezTo>
                  <a:cubicBezTo>
                    <a:pt x="0" y="317"/>
                    <a:pt x="93" y="410"/>
                    <a:pt x="205" y="410"/>
                  </a:cubicBezTo>
                  <a:lnTo>
                    <a:pt x="2920" y="410"/>
                  </a:lnTo>
                  <a:cubicBezTo>
                    <a:pt x="3032" y="410"/>
                    <a:pt x="3123" y="317"/>
                    <a:pt x="3123" y="205"/>
                  </a:cubicBezTo>
                  <a:cubicBezTo>
                    <a:pt x="3123" y="91"/>
                    <a:pt x="3032" y="0"/>
                    <a:pt x="292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8" name="Google Shape;2028;p8"/>
            <p:cNvSpPr/>
            <p:nvPr/>
          </p:nvSpPr>
          <p:spPr>
            <a:xfrm>
              <a:off x="6844475" y="4382200"/>
              <a:ext cx="78075" cy="10275"/>
            </a:xfrm>
            <a:custGeom>
              <a:avLst/>
              <a:gdLst/>
              <a:ahLst/>
              <a:cxnLst/>
              <a:rect l="l" t="t" r="r" b="b"/>
              <a:pathLst>
                <a:path w="3123" h="411" extrusionOk="0">
                  <a:moveTo>
                    <a:pt x="205" y="0"/>
                  </a:moveTo>
                  <a:cubicBezTo>
                    <a:pt x="93" y="0"/>
                    <a:pt x="0" y="91"/>
                    <a:pt x="0" y="205"/>
                  </a:cubicBezTo>
                  <a:cubicBezTo>
                    <a:pt x="0" y="320"/>
                    <a:pt x="93" y="410"/>
                    <a:pt x="205" y="410"/>
                  </a:cubicBezTo>
                  <a:lnTo>
                    <a:pt x="2920" y="410"/>
                  </a:lnTo>
                  <a:cubicBezTo>
                    <a:pt x="3032" y="410"/>
                    <a:pt x="3123" y="320"/>
                    <a:pt x="3123" y="205"/>
                  </a:cubicBezTo>
                  <a:cubicBezTo>
                    <a:pt x="3123" y="91"/>
                    <a:pt x="3032" y="0"/>
                    <a:pt x="292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9" name="Google Shape;2029;p8"/>
            <p:cNvSpPr/>
            <p:nvPr/>
          </p:nvSpPr>
          <p:spPr>
            <a:xfrm>
              <a:off x="6844475" y="4442425"/>
              <a:ext cx="78075" cy="10225"/>
            </a:xfrm>
            <a:custGeom>
              <a:avLst/>
              <a:gdLst/>
              <a:ahLst/>
              <a:cxnLst/>
              <a:rect l="l" t="t" r="r" b="b"/>
              <a:pathLst>
                <a:path w="3123" h="409" extrusionOk="0">
                  <a:moveTo>
                    <a:pt x="205" y="1"/>
                  </a:moveTo>
                  <a:cubicBezTo>
                    <a:pt x="93" y="1"/>
                    <a:pt x="0" y="91"/>
                    <a:pt x="0" y="206"/>
                  </a:cubicBezTo>
                  <a:cubicBezTo>
                    <a:pt x="0" y="318"/>
                    <a:pt x="93" y="409"/>
                    <a:pt x="205" y="409"/>
                  </a:cubicBezTo>
                  <a:lnTo>
                    <a:pt x="2920" y="409"/>
                  </a:lnTo>
                  <a:cubicBezTo>
                    <a:pt x="3032" y="409"/>
                    <a:pt x="3123" y="318"/>
                    <a:pt x="3123" y="206"/>
                  </a:cubicBezTo>
                  <a:cubicBezTo>
                    <a:pt x="3123" y="91"/>
                    <a:pt x="3032" y="1"/>
                    <a:pt x="29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0" name="Google Shape;2030;p8"/>
            <p:cNvSpPr/>
            <p:nvPr/>
          </p:nvSpPr>
          <p:spPr>
            <a:xfrm>
              <a:off x="6408325" y="4492075"/>
              <a:ext cx="78100" cy="10275"/>
            </a:xfrm>
            <a:custGeom>
              <a:avLst/>
              <a:gdLst/>
              <a:ahLst/>
              <a:cxnLst/>
              <a:rect l="l" t="t" r="r" b="b"/>
              <a:pathLst>
                <a:path w="3124" h="411" extrusionOk="0">
                  <a:moveTo>
                    <a:pt x="206" y="1"/>
                  </a:moveTo>
                  <a:cubicBezTo>
                    <a:pt x="93" y="1"/>
                    <a:pt x="1" y="93"/>
                    <a:pt x="1" y="206"/>
                  </a:cubicBezTo>
                  <a:cubicBezTo>
                    <a:pt x="1" y="320"/>
                    <a:pt x="91" y="411"/>
                    <a:pt x="206" y="411"/>
                  </a:cubicBezTo>
                  <a:lnTo>
                    <a:pt x="2920" y="411"/>
                  </a:lnTo>
                  <a:cubicBezTo>
                    <a:pt x="3033" y="411"/>
                    <a:pt x="3123" y="318"/>
                    <a:pt x="3123" y="206"/>
                  </a:cubicBezTo>
                  <a:cubicBezTo>
                    <a:pt x="3123" y="93"/>
                    <a:pt x="3033" y="1"/>
                    <a:pt x="29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1" name="Google Shape;2031;p8"/>
            <p:cNvSpPr/>
            <p:nvPr/>
          </p:nvSpPr>
          <p:spPr>
            <a:xfrm>
              <a:off x="6408325" y="4552275"/>
              <a:ext cx="78100" cy="10225"/>
            </a:xfrm>
            <a:custGeom>
              <a:avLst/>
              <a:gdLst/>
              <a:ahLst/>
              <a:cxnLst/>
              <a:rect l="l" t="t" r="r" b="b"/>
              <a:pathLst>
                <a:path w="3124" h="409" extrusionOk="0">
                  <a:moveTo>
                    <a:pt x="206" y="0"/>
                  </a:moveTo>
                  <a:cubicBezTo>
                    <a:pt x="93" y="0"/>
                    <a:pt x="1" y="91"/>
                    <a:pt x="1" y="205"/>
                  </a:cubicBezTo>
                  <a:cubicBezTo>
                    <a:pt x="1" y="317"/>
                    <a:pt x="91" y="408"/>
                    <a:pt x="206" y="408"/>
                  </a:cubicBezTo>
                  <a:lnTo>
                    <a:pt x="2920" y="408"/>
                  </a:lnTo>
                  <a:cubicBezTo>
                    <a:pt x="3033" y="408"/>
                    <a:pt x="3123" y="317"/>
                    <a:pt x="3123" y="205"/>
                  </a:cubicBezTo>
                  <a:cubicBezTo>
                    <a:pt x="3123" y="91"/>
                    <a:pt x="3033" y="0"/>
                    <a:pt x="292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2" name="Google Shape;2032;p8"/>
            <p:cNvSpPr/>
            <p:nvPr/>
          </p:nvSpPr>
          <p:spPr>
            <a:xfrm>
              <a:off x="6408325" y="4614425"/>
              <a:ext cx="78100" cy="10275"/>
            </a:xfrm>
            <a:custGeom>
              <a:avLst/>
              <a:gdLst/>
              <a:ahLst/>
              <a:cxnLst/>
              <a:rect l="l" t="t" r="r" b="b"/>
              <a:pathLst>
                <a:path w="3124" h="411" extrusionOk="0">
                  <a:moveTo>
                    <a:pt x="206" y="1"/>
                  </a:moveTo>
                  <a:cubicBezTo>
                    <a:pt x="93" y="1"/>
                    <a:pt x="1" y="93"/>
                    <a:pt x="1" y="205"/>
                  </a:cubicBezTo>
                  <a:cubicBezTo>
                    <a:pt x="1" y="320"/>
                    <a:pt x="91" y="410"/>
                    <a:pt x="206" y="410"/>
                  </a:cubicBezTo>
                  <a:lnTo>
                    <a:pt x="2920" y="410"/>
                  </a:lnTo>
                  <a:cubicBezTo>
                    <a:pt x="3033" y="410"/>
                    <a:pt x="3123" y="320"/>
                    <a:pt x="3123" y="205"/>
                  </a:cubicBezTo>
                  <a:cubicBezTo>
                    <a:pt x="3123" y="93"/>
                    <a:pt x="3033" y="1"/>
                    <a:pt x="29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3" name="Google Shape;2033;p8"/>
            <p:cNvSpPr/>
            <p:nvPr/>
          </p:nvSpPr>
          <p:spPr>
            <a:xfrm>
              <a:off x="6408325" y="4674650"/>
              <a:ext cx="78100" cy="10225"/>
            </a:xfrm>
            <a:custGeom>
              <a:avLst/>
              <a:gdLst/>
              <a:ahLst/>
              <a:cxnLst/>
              <a:rect l="l" t="t" r="r" b="b"/>
              <a:pathLst>
                <a:path w="3124" h="409" extrusionOk="0">
                  <a:moveTo>
                    <a:pt x="206" y="1"/>
                  </a:moveTo>
                  <a:cubicBezTo>
                    <a:pt x="93" y="1"/>
                    <a:pt x="1" y="92"/>
                    <a:pt x="1" y="206"/>
                  </a:cubicBezTo>
                  <a:cubicBezTo>
                    <a:pt x="1" y="318"/>
                    <a:pt x="91" y="409"/>
                    <a:pt x="206" y="409"/>
                  </a:cubicBezTo>
                  <a:lnTo>
                    <a:pt x="2920" y="409"/>
                  </a:lnTo>
                  <a:cubicBezTo>
                    <a:pt x="3033" y="409"/>
                    <a:pt x="3123" y="318"/>
                    <a:pt x="3123" y="206"/>
                  </a:cubicBezTo>
                  <a:cubicBezTo>
                    <a:pt x="3123" y="92"/>
                    <a:pt x="3033" y="1"/>
                    <a:pt x="29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4" name="Google Shape;2034;p8"/>
            <p:cNvSpPr/>
            <p:nvPr/>
          </p:nvSpPr>
          <p:spPr>
            <a:xfrm>
              <a:off x="6530175" y="4669925"/>
              <a:ext cx="78100" cy="10225"/>
            </a:xfrm>
            <a:custGeom>
              <a:avLst/>
              <a:gdLst/>
              <a:ahLst/>
              <a:cxnLst/>
              <a:rect l="l" t="t" r="r" b="b"/>
              <a:pathLst>
                <a:path w="3124" h="409" extrusionOk="0">
                  <a:moveTo>
                    <a:pt x="206" y="1"/>
                  </a:moveTo>
                  <a:cubicBezTo>
                    <a:pt x="91" y="1"/>
                    <a:pt x="1" y="91"/>
                    <a:pt x="1" y="204"/>
                  </a:cubicBezTo>
                  <a:cubicBezTo>
                    <a:pt x="1" y="318"/>
                    <a:pt x="91" y="409"/>
                    <a:pt x="206" y="409"/>
                  </a:cubicBezTo>
                  <a:lnTo>
                    <a:pt x="2918" y="409"/>
                  </a:lnTo>
                  <a:cubicBezTo>
                    <a:pt x="3031" y="409"/>
                    <a:pt x="3123" y="318"/>
                    <a:pt x="3123" y="204"/>
                  </a:cubicBezTo>
                  <a:cubicBezTo>
                    <a:pt x="3123" y="91"/>
                    <a:pt x="3033" y="1"/>
                    <a:pt x="291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5" name="Google Shape;2035;p8"/>
            <p:cNvSpPr/>
            <p:nvPr/>
          </p:nvSpPr>
          <p:spPr>
            <a:xfrm>
              <a:off x="6530175" y="4730125"/>
              <a:ext cx="78100" cy="10275"/>
            </a:xfrm>
            <a:custGeom>
              <a:avLst/>
              <a:gdLst/>
              <a:ahLst/>
              <a:cxnLst/>
              <a:rect l="l" t="t" r="r" b="b"/>
              <a:pathLst>
                <a:path w="3124" h="411" extrusionOk="0">
                  <a:moveTo>
                    <a:pt x="206" y="0"/>
                  </a:moveTo>
                  <a:cubicBezTo>
                    <a:pt x="91" y="0"/>
                    <a:pt x="1" y="91"/>
                    <a:pt x="1" y="205"/>
                  </a:cubicBezTo>
                  <a:cubicBezTo>
                    <a:pt x="1" y="317"/>
                    <a:pt x="91" y="410"/>
                    <a:pt x="206" y="410"/>
                  </a:cubicBezTo>
                  <a:lnTo>
                    <a:pt x="2918" y="410"/>
                  </a:lnTo>
                  <a:cubicBezTo>
                    <a:pt x="3031" y="410"/>
                    <a:pt x="3123" y="317"/>
                    <a:pt x="3123" y="205"/>
                  </a:cubicBezTo>
                  <a:cubicBezTo>
                    <a:pt x="3123" y="91"/>
                    <a:pt x="3033" y="0"/>
                    <a:pt x="291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6" name="Google Shape;2036;p8"/>
            <p:cNvSpPr/>
            <p:nvPr/>
          </p:nvSpPr>
          <p:spPr>
            <a:xfrm>
              <a:off x="6530175" y="4792325"/>
              <a:ext cx="78100" cy="10225"/>
            </a:xfrm>
            <a:custGeom>
              <a:avLst/>
              <a:gdLst/>
              <a:ahLst/>
              <a:cxnLst/>
              <a:rect l="l" t="t" r="r" b="b"/>
              <a:pathLst>
                <a:path w="3124" h="409" extrusionOk="0">
                  <a:moveTo>
                    <a:pt x="206" y="1"/>
                  </a:moveTo>
                  <a:cubicBezTo>
                    <a:pt x="91" y="1"/>
                    <a:pt x="1" y="91"/>
                    <a:pt x="1" y="203"/>
                  </a:cubicBezTo>
                  <a:cubicBezTo>
                    <a:pt x="1" y="318"/>
                    <a:pt x="91" y="408"/>
                    <a:pt x="206" y="408"/>
                  </a:cubicBezTo>
                  <a:lnTo>
                    <a:pt x="2918" y="408"/>
                  </a:lnTo>
                  <a:cubicBezTo>
                    <a:pt x="3031" y="408"/>
                    <a:pt x="3123" y="318"/>
                    <a:pt x="3123" y="203"/>
                  </a:cubicBezTo>
                  <a:cubicBezTo>
                    <a:pt x="3123" y="91"/>
                    <a:pt x="3033" y="1"/>
                    <a:pt x="291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7" name="Google Shape;2037;p8"/>
            <p:cNvSpPr/>
            <p:nvPr/>
          </p:nvSpPr>
          <p:spPr>
            <a:xfrm>
              <a:off x="6530175" y="4852525"/>
              <a:ext cx="78100" cy="10250"/>
            </a:xfrm>
            <a:custGeom>
              <a:avLst/>
              <a:gdLst/>
              <a:ahLst/>
              <a:cxnLst/>
              <a:rect l="l" t="t" r="r" b="b"/>
              <a:pathLst>
                <a:path w="3124" h="410" extrusionOk="0">
                  <a:moveTo>
                    <a:pt x="206" y="0"/>
                  </a:moveTo>
                  <a:cubicBezTo>
                    <a:pt x="91" y="0"/>
                    <a:pt x="1" y="91"/>
                    <a:pt x="1" y="205"/>
                  </a:cubicBezTo>
                  <a:cubicBezTo>
                    <a:pt x="1" y="317"/>
                    <a:pt x="91" y="410"/>
                    <a:pt x="206" y="410"/>
                  </a:cubicBezTo>
                  <a:lnTo>
                    <a:pt x="2918" y="410"/>
                  </a:lnTo>
                  <a:cubicBezTo>
                    <a:pt x="3031" y="410"/>
                    <a:pt x="3123" y="315"/>
                    <a:pt x="3123" y="205"/>
                  </a:cubicBezTo>
                  <a:cubicBezTo>
                    <a:pt x="3123" y="91"/>
                    <a:pt x="3033" y="0"/>
                    <a:pt x="291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8" name="Google Shape;2038;p8"/>
            <p:cNvSpPr/>
            <p:nvPr/>
          </p:nvSpPr>
          <p:spPr>
            <a:xfrm>
              <a:off x="6761325" y="4806600"/>
              <a:ext cx="78100" cy="10225"/>
            </a:xfrm>
            <a:custGeom>
              <a:avLst/>
              <a:gdLst/>
              <a:ahLst/>
              <a:cxnLst/>
              <a:rect l="l" t="t" r="r" b="b"/>
              <a:pathLst>
                <a:path w="3124" h="409" extrusionOk="0">
                  <a:moveTo>
                    <a:pt x="203" y="1"/>
                  </a:moveTo>
                  <a:cubicBezTo>
                    <a:pt x="91" y="1"/>
                    <a:pt x="0" y="92"/>
                    <a:pt x="0" y="204"/>
                  </a:cubicBezTo>
                  <a:cubicBezTo>
                    <a:pt x="0" y="318"/>
                    <a:pt x="91" y="409"/>
                    <a:pt x="203" y="409"/>
                  </a:cubicBezTo>
                  <a:lnTo>
                    <a:pt x="2918" y="409"/>
                  </a:lnTo>
                  <a:cubicBezTo>
                    <a:pt x="3029" y="409"/>
                    <a:pt x="3123" y="318"/>
                    <a:pt x="3123" y="204"/>
                  </a:cubicBezTo>
                  <a:cubicBezTo>
                    <a:pt x="3123" y="92"/>
                    <a:pt x="3031" y="1"/>
                    <a:pt x="291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9" name="Google Shape;2039;p8"/>
            <p:cNvSpPr/>
            <p:nvPr/>
          </p:nvSpPr>
          <p:spPr>
            <a:xfrm>
              <a:off x="6761325" y="4866800"/>
              <a:ext cx="78100" cy="10275"/>
            </a:xfrm>
            <a:custGeom>
              <a:avLst/>
              <a:gdLst/>
              <a:ahLst/>
              <a:cxnLst/>
              <a:rect l="l" t="t" r="r" b="b"/>
              <a:pathLst>
                <a:path w="3124" h="411" extrusionOk="0">
                  <a:moveTo>
                    <a:pt x="203" y="0"/>
                  </a:moveTo>
                  <a:cubicBezTo>
                    <a:pt x="91" y="0"/>
                    <a:pt x="0" y="91"/>
                    <a:pt x="0" y="205"/>
                  </a:cubicBezTo>
                  <a:cubicBezTo>
                    <a:pt x="0" y="318"/>
                    <a:pt x="91" y="410"/>
                    <a:pt x="203" y="410"/>
                  </a:cubicBezTo>
                  <a:lnTo>
                    <a:pt x="2918" y="410"/>
                  </a:lnTo>
                  <a:cubicBezTo>
                    <a:pt x="3029" y="410"/>
                    <a:pt x="3123" y="318"/>
                    <a:pt x="3123" y="205"/>
                  </a:cubicBezTo>
                  <a:cubicBezTo>
                    <a:pt x="3123" y="91"/>
                    <a:pt x="3031" y="0"/>
                    <a:pt x="291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0" name="Google Shape;2040;p8"/>
            <p:cNvSpPr/>
            <p:nvPr/>
          </p:nvSpPr>
          <p:spPr>
            <a:xfrm>
              <a:off x="6761325" y="4928900"/>
              <a:ext cx="78100" cy="10275"/>
            </a:xfrm>
            <a:custGeom>
              <a:avLst/>
              <a:gdLst/>
              <a:ahLst/>
              <a:cxnLst/>
              <a:rect l="l" t="t" r="r" b="b"/>
              <a:pathLst>
                <a:path w="3124" h="411" extrusionOk="0">
                  <a:moveTo>
                    <a:pt x="203" y="1"/>
                  </a:moveTo>
                  <a:cubicBezTo>
                    <a:pt x="91" y="1"/>
                    <a:pt x="0" y="91"/>
                    <a:pt x="0" y="206"/>
                  </a:cubicBezTo>
                  <a:cubicBezTo>
                    <a:pt x="0" y="320"/>
                    <a:pt x="91" y="410"/>
                    <a:pt x="203" y="410"/>
                  </a:cubicBezTo>
                  <a:lnTo>
                    <a:pt x="2918" y="410"/>
                  </a:lnTo>
                  <a:cubicBezTo>
                    <a:pt x="3029" y="410"/>
                    <a:pt x="3123" y="320"/>
                    <a:pt x="3123" y="206"/>
                  </a:cubicBezTo>
                  <a:cubicBezTo>
                    <a:pt x="3123" y="91"/>
                    <a:pt x="3031" y="1"/>
                    <a:pt x="291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1" name="Google Shape;2041;p8"/>
            <p:cNvSpPr/>
            <p:nvPr/>
          </p:nvSpPr>
          <p:spPr>
            <a:xfrm>
              <a:off x="6761325" y="4989150"/>
              <a:ext cx="78100" cy="10200"/>
            </a:xfrm>
            <a:custGeom>
              <a:avLst/>
              <a:gdLst/>
              <a:ahLst/>
              <a:cxnLst/>
              <a:rect l="l" t="t" r="r" b="b"/>
              <a:pathLst>
                <a:path w="3124" h="408" extrusionOk="0">
                  <a:moveTo>
                    <a:pt x="203" y="0"/>
                  </a:moveTo>
                  <a:cubicBezTo>
                    <a:pt x="91" y="0"/>
                    <a:pt x="0" y="91"/>
                    <a:pt x="0" y="205"/>
                  </a:cubicBezTo>
                  <a:cubicBezTo>
                    <a:pt x="0" y="317"/>
                    <a:pt x="91" y="408"/>
                    <a:pt x="203" y="408"/>
                  </a:cubicBezTo>
                  <a:lnTo>
                    <a:pt x="2918" y="408"/>
                  </a:lnTo>
                  <a:cubicBezTo>
                    <a:pt x="3029" y="408"/>
                    <a:pt x="3123" y="317"/>
                    <a:pt x="3123" y="205"/>
                  </a:cubicBezTo>
                  <a:cubicBezTo>
                    <a:pt x="3123" y="91"/>
                    <a:pt x="3031" y="0"/>
                    <a:pt x="291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2" name="Google Shape;2042;p8"/>
            <p:cNvSpPr/>
            <p:nvPr/>
          </p:nvSpPr>
          <p:spPr>
            <a:xfrm>
              <a:off x="6653850" y="4206325"/>
              <a:ext cx="78100" cy="10250"/>
            </a:xfrm>
            <a:custGeom>
              <a:avLst/>
              <a:gdLst/>
              <a:ahLst/>
              <a:cxnLst/>
              <a:rect l="l" t="t" r="r" b="b"/>
              <a:pathLst>
                <a:path w="3124" h="410" extrusionOk="0">
                  <a:moveTo>
                    <a:pt x="206" y="0"/>
                  </a:moveTo>
                  <a:cubicBezTo>
                    <a:pt x="93" y="0"/>
                    <a:pt x="1" y="91"/>
                    <a:pt x="1" y="205"/>
                  </a:cubicBezTo>
                  <a:cubicBezTo>
                    <a:pt x="1" y="317"/>
                    <a:pt x="91" y="410"/>
                    <a:pt x="206" y="410"/>
                  </a:cubicBezTo>
                  <a:lnTo>
                    <a:pt x="2920" y="410"/>
                  </a:lnTo>
                  <a:cubicBezTo>
                    <a:pt x="3033" y="410"/>
                    <a:pt x="3123" y="315"/>
                    <a:pt x="3123" y="205"/>
                  </a:cubicBezTo>
                  <a:cubicBezTo>
                    <a:pt x="3123" y="91"/>
                    <a:pt x="3033" y="0"/>
                    <a:pt x="292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3" name="Google Shape;2043;p8"/>
            <p:cNvSpPr/>
            <p:nvPr/>
          </p:nvSpPr>
          <p:spPr>
            <a:xfrm>
              <a:off x="6653850" y="4266450"/>
              <a:ext cx="78100" cy="10275"/>
            </a:xfrm>
            <a:custGeom>
              <a:avLst/>
              <a:gdLst/>
              <a:ahLst/>
              <a:cxnLst/>
              <a:rect l="l" t="t" r="r" b="b"/>
              <a:pathLst>
                <a:path w="3124" h="411" extrusionOk="0">
                  <a:moveTo>
                    <a:pt x="206" y="1"/>
                  </a:moveTo>
                  <a:cubicBezTo>
                    <a:pt x="93" y="1"/>
                    <a:pt x="1" y="91"/>
                    <a:pt x="1" y="206"/>
                  </a:cubicBezTo>
                  <a:cubicBezTo>
                    <a:pt x="1" y="320"/>
                    <a:pt x="91" y="410"/>
                    <a:pt x="206" y="410"/>
                  </a:cubicBezTo>
                  <a:lnTo>
                    <a:pt x="2920" y="410"/>
                  </a:lnTo>
                  <a:cubicBezTo>
                    <a:pt x="3033" y="410"/>
                    <a:pt x="3123" y="320"/>
                    <a:pt x="3123" y="206"/>
                  </a:cubicBezTo>
                  <a:cubicBezTo>
                    <a:pt x="3123" y="91"/>
                    <a:pt x="3033" y="1"/>
                    <a:pt x="29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4" name="Google Shape;2044;p8"/>
            <p:cNvSpPr/>
            <p:nvPr/>
          </p:nvSpPr>
          <p:spPr>
            <a:xfrm>
              <a:off x="6653850" y="4328650"/>
              <a:ext cx="78100" cy="10225"/>
            </a:xfrm>
            <a:custGeom>
              <a:avLst/>
              <a:gdLst/>
              <a:ahLst/>
              <a:cxnLst/>
              <a:rect l="l" t="t" r="r" b="b"/>
              <a:pathLst>
                <a:path w="3124" h="409" extrusionOk="0">
                  <a:moveTo>
                    <a:pt x="206" y="1"/>
                  </a:moveTo>
                  <a:cubicBezTo>
                    <a:pt x="93" y="1"/>
                    <a:pt x="1" y="92"/>
                    <a:pt x="1" y="206"/>
                  </a:cubicBezTo>
                  <a:cubicBezTo>
                    <a:pt x="1" y="318"/>
                    <a:pt x="91" y="409"/>
                    <a:pt x="206" y="409"/>
                  </a:cubicBezTo>
                  <a:lnTo>
                    <a:pt x="2920" y="409"/>
                  </a:lnTo>
                  <a:cubicBezTo>
                    <a:pt x="3033" y="409"/>
                    <a:pt x="3123" y="318"/>
                    <a:pt x="3123" y="206"/>
                  </a:cubicBezTo>
                  <a:cubicBezTo>
                    <a:pt x="3123" y="92"/>
                    <a:pt x="3033" y="1"/>
                    <a:pt x="29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5" name="Google Shape;2045;p8"/>
            <p:cNvSpPr/>
            <p:nvPr/>
          </p:nvSpPr>
          <p:spPr>
            <a:xfrm>
              <a:off x="6653850" y="4388850"/>
              <a:ext cx="78100" cy="10275"/>
            </a:xfrm>
            <a:custGeom>
              <a:avLst/>
              <a:gdLst/>
              <a:ahLst/>
              <a:cxnLst/>
              <a:rect l="l" t="t" r="r" b="b"/>
              <a:pathLst>
                <a:path w="3124" h="411" extrusionOk="0">
                  <a:moveTo>
                    <a:pt x="206" y="0"/>
                  </a:moveTo>
                  <a:cubicBezTo>
                    <a:pt x="93" y="0"/>
                    <a:pt x="1" y="91"/>
                    <a:pt x="1" y="205"/>
                  </a:cubicBezTo>
                  <a:cubicBezTo>
                    <a:pt x="1" y="320"/>
                    <a:pt x="91" y="410"/>
                    <a:pt x="206" y="410"/>
                  </a:cubicBezTo>
                  <a:lnTo>
                    <a:pt x="2920" y="410"/>
                  </a:lnTo>
                  <a:cubicBezTo>
                    <a:pt x="3033" y="410"/>
                    <a:pt x="3123" y="320"/>
                    <a:pt x="3123" y="205"/>
                  </a:cubicBezTo>
                  <a:cubicBezTo>
                    <a:pt x="3123" y="91"/>
                    <a:pt x="3033" y="0"/>
                    <a:pt x="292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6" name="Google Shape;2046;p8"/>
            <p:cNvSpPr/>
            <p:nvPr/>
          </p:nvSpPr>
          <p:spPr>
            <a:xfrm>
              <a:off x="6896125" y="4610725"/>
              <a:ext cx="78100" cy="10275"/>
            </a:xfrm>
            <a:custGeom>
              <a:avLst/>
              <a:gdLst/>
              <a:ahLst/>
              <a:cxnLst/>
              <a:rect l="l" t="t" r="r" b="b"/>
              <a:pathLst>
                <a:path w="3124" h="411" extrusionOk="0">
                  <a:moveTo>
                    <a:pt x="206" y="1"/>
                  </a:moveTo>
                  <a:cubicBezTo>
                    <a:pt x="91" y="1"/>
                    <a:pt x="1" y="93"/>
                    <a:pt x="1" y="206"/>
                  </a:cubicBezTo>
                  <a:cubicBezTo>
                    <a:pt x="1" y="320"/>
                    <a:pt x="91" y="411"/>
                    <a:pt x="206" y="411"/>
                  </a:cubicBezTo>
                  <a:lnTo>
                    <a:pt x="2918" y="411"/>
                  </a:lnTo>
                  <a:cubicBezTo>
                    <a:pt x="3033" y="411"/>
                    <a:pt x="3123" y="316"/>
                    <a:pt x="3123" y="206"/>
                  </a:cubicBezTo>
                  <a:cubicBezTo>
                    <a:pt x="3123" y="93"/>
                    <a:pt x="3033" y="1"/>
                    <a:pt x="291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7" name="Google Shape;2047;p8"/>
            <p:cNvSpPr/>
            <p:nvPr/>
          </p:nvSpPr>
          <p:spPr>
            <a:xfrm>
              <a:off x="6896125" y="4670925"/>
              <a:ext cx="78100" cy="10225"/>
            </a:xfrm>
            <a:custGeom>
              <a:avLst/>
              <a:gdLst/>
              <a:ahLst/>
              <a:cxnLst/>
              <a:rect l="l" t="t" r="r" b="b"/>
              <a:pathLst>
                <a:path w="3124" h="409" extrusionOk="0">
                  <a:moveTo>
                    <a:pt x="206" y="0"/>
                  </a:moveTo>
                  <a:cubicBezTo>
                    <a:pt x="91" y="0"/>
                    <a:pt x="1" y="91"/>
                    <a:pt x="1" y="203"/>
                  </a:cubicBezTo>
                  <a:cubicBezTo>
                    <a:pt x="1" y="317"/>
                    <a:pt x="91" y="408"/>
                    <a:pt x="206" y="408"/>
                  </a:cubicBezTo>
                  <a:lnTo>
                    <a:pt x="2918" y="408"/>
                  </a:lnTo>
                  <a:cubicBezTo>
                    <a:pt x="3033" y="408"/>
                    <a:pt x="3123" y="317"/>
                    <a:pt x="3123" y="203"/>
                  </a:cubicBezTo>
                  <a:cubicBezTo>
                    <a:pt x="3123" y="91"/>
                    <a:pt x="3033" y="0"/>
                    <a:pt x="291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8" name="Google Shape;2048;p8"/>
            <p:cNvSpPr/>
            <p:nvPr/>
          </p:nvSpPr>
          <p:spPr>
            <a:xfrm>
              <a:off x="6896125" y="4733075"/>
              <a:ext cx="78100" cy="10275"/>
            </a:xfrm>
            <a:custGeom>
              <a:avLst/>
              <a:gdLst/>
              <a:ahLst/>
              <a:cxnLst/>
              <a:rect l="l" t="t" r="r" b="b"/>
              <a:pathLst>
                <a:path w="3124" h="411" extrusionOk="0">
                  <a:moveTo>
                    <a:pt x="206" y="1"/>
                  </a:moveTo>
                  <a:cubicBezTo>
                    <a:pt x="91" y="1"/>
                    <a:pt x="1" y="91"/>
                    <a:pt x="1" y="205"/>
                  </a:cubicBezTo>
                  <a:cubicBezTo>
                    <a:pt x="1" y="318"/>
                    <a:pt x="91" y="410"/>
                    <a:pt x="206" y="410"/>
                  </a:cubicBezTo>
                  <a:lnTo>
                    <a:pt x="2918" y="410"/>
                  </a:lnTo>
                  <a:cubicBezTo>
                    <a:pt x="3033" y="410"/>
                    <a:pt x="3123" y="318"/>
                    <a:pt x="3123" y="205"/>
                  </a:cubicBezTo>
                  <a:cubicBezTo>
                    <a:pt x="3123" y="91"/>
                    <a:pt x="3033" y="1"/>
                    <a:pt x="291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9" name="Google Shape;2049;p8"/>
            <p:cNvSpPr/>
            <p:nvPr/>
          </p:nvSpPr>
          <p:spPr>
            <a:xfrm>
              <a:off x="6896125" y="4793300"/>
              <a:ext cx="78100" cy="10225"/>
            </a:xfrm>
            <a:custGeom>
              <a:avLst/>
              <a:gdLst/>
              <a:ahLst/>
              <a:cxnLst/>
              <a:rect l="l" t="t" r="r" b="b"/>
              <a:pathLst>
                <a:path w="3124" h="409" extrusionOk="0">
                  <a:moveTo>
                    <a:pt x="206" y="1"/>
                  </a:moveTo>
                  <a:cubicBezTo>
                    <a:pt x="91" y="1"/>
                    <a:pt x="1" y="92"/>
                    <a:pt x="1" y="204"/>
                  </a:cubicBezTo>
                  <a:cubicBezTo>
                    <a:pt x="1" y="318"/>
                    <a:pt x="91" y="409"/>
                    <a:pt x="206" y="409"/>
                  </a:cubicBezTo>
                  <a:lnTo>
                    <a:pt x="2918" y="409"/>
                  </a:lnTo>
                  <a:cubicBezTo>
                    <a:pt x="3033" y="409"/>
                    <a:pt x="3123" y="318"/>
                    <a:pt x="3123" y="204"/>
                  </a:cubicBezTo>
                  <a:cubicBezTo>
                    <a:pt x="3123" y="92"/>
                    <a:pt x="3033" y="1"/>
                    <a:pt x="291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0" name="Google Shape;2050;p8"/>
            <p:cNvSpPr/>
            <p:nvPr/>
          </p:nvSpPr>
          <p:spPr>
            <a:xfrm>
              <a:off x="6351775" y="4796325"/>
              <a:ext cx="78100" cy="10200"/>
            </a:xfrm>
            <a:custGeom>
              <a:avLst/>
              <a:gdLst/>
              <a:ahLst/>
              <a:cxnLst/>
              <a:rect l="l" t="t" r="r" b="b"/>
              <a:pathLst>
                <a:path w="3124" h="408" extrusionOk="0">
                  <a:moveTo>
                    <a:pt x="204" y="0"/>
                  </a:moveTo>
                  <a:cubicBezTo>
                    <a:pt x="92" y="0"/>
                    <a:pt x="1" y="91"/>
                    <a:pt x="1" y="205"/>
                  </a:cubicBezTo>
                  <a:cubicBezTo>
                    <a:pt x="1" y="317"/>
                    <a:pt x="92" y="408"/>
                    <a:pt x="204" y="408"/>
                  </a:cubicBezTo>
                  <a:lnTo>
                    <a:pt x="2919" y="408"/>
                  </a:lnTo>
                  <a:cubicBezTo>
                    <a:pt x="3031" y="408"/>
                    <a:pt x="3124" y="317"/>
                    <a:pt x="3124" y="205"/>
                  </a:cubicBezTo>
                  <a:cubicBezTo>
                    <a:pt x="3124" y="91"/>
                    <a:pt x="3031" y="0"/>
                    <a:pt x="291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1" name="Google Shape;2051;p8"/>
            <p:cNvSpPr/>
            <p:nvPr/>
          </p:nvSpPr>
          <p:spPr>
            <a:xfrm>
              <a:off x="6351775" y="4856500"/>
              <a:ext cx="78100" cy="10275"/>
            </a:xfrm>
            <a:custGeom>
              <a:avLst/>
              <a:gdLst/>
              <a:ahLst/>
              <a:cxnLst/>
              <a:rect l="l" t="t" r="r" b="b"/>
              <a:pathLst>
                <a:path w="3124" h="411" extrusionOk="0">
                  <a:moveTo>
                    <a:pt x="204" y="1"/>
                  </a:moveTo>
                  <a:cubicBezTo>
                    <a:pt x="92" y="1"/>
                    <a:pt x="1" y="93"/>
                    <a:pt x="1" y="206"/>
                  </a:cubicBezTo>
                  <a:cubicBezTo>
                    <a:pt x="1" y="320"/>
                    <a:pt x="92" y="410"/>
                    <a:pt x="204" y="410"/>
                  </a:cubicBezTo>
                  <a:lnTo>
                    <a:pt x="2919" y="410"/>
                  </a:lnTo>
                  <a:cubicBezTo>
                    <a:pt x="3031" y="410"/>
                    <a:pt x="3124" y="320"/>
                    <a:pt x="3124" y="206"/>
                  </a:cubicBezTo>
                  <a:cubicBezTo>
                    <a:pt x="3124" y="93"/>
                    <a:pt x="3031" y="1"/>
                    <a:pt x="291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2" name="Google Shape;2052;p8"/>
            <p:cNvSpPr/>
            <p:nvPr/>
          </p:nvSpPr>
          <p:spPr>
            <a:xfrm>
              <a:off x="6351775" y="4918700"/>
              <a:ext cx="78100" cy="10225"/>
            </a:xfrm>
            <a:custGeom>
              <a:avLst/>
              <a:gdLst/>
              <a:ahLst/>
              <a:cxnLst/>
              <a:rect l="l" t="t" r="r" b="b"/>
              <a:pathLst>
                <a:path w="3124" h="409" extrusionOk="0">
                  <a:moveTo>
                    <a:pt x="204" y="1"/>
                  </a:moveTo>
                  <a:cubicBezTo>
                    <a:pt x="92" y="1"/>
                    <a:pt x="1" y="92"/>
                    <a:pt x="1" y="206"/>
                  </a:cubicBezTo>
                  <a:cubicBezTo>
                    <a:pt x="1" y="318"/>
                    <a:pt x="92" y="409"/>
                    <a:pt x="204" y="409"/>
                  </a:cubicBezTo>
                  <a:lnTo>
                    <a:pt x="2919" y="409"/>
                  </a:lnTo>
                  <a:cubicBezTo>
                    <a:pt x="3031" y="409"/>
                    <a:pt x="3124" y="318"/>
                    <a:pt x="3124" y="206"/>
                  </a:cubicBezTo>
                  <a:cubicBezTo>
                    <a:pt x="3124" y="92"/>
                    <a:pt x="3031" y="1"/>
                    <a:pt x="291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3" name="Google Shape;2053;p8"/>
            <p:cNvSpPr/>
            <p:nvPr/>
          </p:nvSpPr>
          <p:spPr>
            <a:xfrm>
              <a:off x="6351775" y="4978900"/>
              <a:ext cx="78100" cy="10275"/>
            </a:xfrm>
            <a:custGeom>
              <a:avLst/>
              <a:gdLst/>
              <a:ahLst/>
              <a:cxnLst/>
              <a:rect l="l" t="t" r="r" b="b"/>
              <a:pathLst>
                <a:path w="3124" h="411" extrusionOk="0">
                  <a:moveTo>
                    <a:pt x="204" y="0"/>
                  </a:moveTo>
                  <a:cubicBezTo>
                    <a:pt x="92" y="0"/>
                    <a:pt x="1" y="93"/>
                    <a:pt x="1" y="205"/>
                  </a:cubicBezTo>
                  <a:cubicBezTo>
                    <a:pt x="1" y="320"/>
                    <a:pt x="92" y="410"/>
                    <a:pt x="204" y="410"/>
                  </a:cubicBezTo>
                  <a:lnTo>
                    <a:pt x="2919" y="410"/>
                  </a:lnTo>
                  <a:cubicBezTo>
                    <a:pt x="3031" y="410"/>
                    <a:pt x="3124" y="320"/>
                    <a:pt x="3124" y="205"/>
                  </a:cubicBezTo>
                  <a:cubicBezTo>
                    <a:pt x="3124" y="93"/>
                    <a:pt x="3031" y="0"/>
                    <a:pt x="291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4" name="Google Shape;2054;p8"/>
            <p:cNvSpPr/>
            <p:nvPr/>
          </p:nvSpPr>
          <p:spPr>
            <a:xfrm>
              <a:off x="6273575" y="5023625"/>
              <a:ext cx="778750" cy="57900"/>
            </a:xfrm>
            <a:custGeom>
              <a:avLst/>
              <a:gdLst/>
              <a:ahLst/>
              <a:cxnLst/>
              <a:rect l="l" t="t" r="r" b="b"/>
              <a:pathLst>
                <a:path w="31150" h="2316" extrusionOk="0">
                  <a:moveTo>
                    <a:pt x="0" y="0"/>
                  </a:moveTo>
                  <a:lnTo>
                    <a:pt x="0" y="2315"/>
                  </a:lnTo>
                  <a:lnTo>
                    <a:pt x="31150" y="2315"/>
                  </a:lnTo>
                  <a:lnTo>
                    <a:pt x="3115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5" name="Google Shape;2055;p8"/>
            <p:cNvSpPr/>
            <p:nvPr/>
          </p:nvSpPr>
          <p:spPr>
            <a:xfrm>
              <a:off x="6268450" y="5018500"/>
              <a:ext cx="789050" cy="68125"/>
            </a:xfrm>
            <a:custGeom>
              <a:avLst/>
              <a:gdLst/>
              <a:ahLst/>
              <a:cxnLst/>
              <a:rect l="l" t="t" r="r" b="b"/>
              <a:pathLst>
                <a:path w="31562" h="2725" extrusionOk="0">
                  <a:moveTo>
                    <a:pt x="31154" y="410"/>
                  </a:moveTo>
                  <a:lnTo>
                    <a:pt x="31154" y="2315"/>
                  </a:lnTo>
                  <a:lnTo>
                    <a:pt x="412" y="2315"/>
                  </a:lnTo>
                  <a:lnTo>
                    <a:pt x="412" y="410"/>
                  </a:lnTo>
                  <a:close/>
                  <a:moveTo>
                    <a:pt x="0" y="0"/>
                  </a:moveTo>
                  <a:lnTo>
                    <a:pt x="0" y="2725"/>
                  </a:lnTo>
                  <a:lnTo>
                    <a:pt x="31562" y="2725"/>
                  </a:lnTo>
                  <a:lnTo>
                    <a:pt x="31562"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2056" name="Google Shape;2056;p8"/>
          <p:cNvPicPr preferRelativeResize="0"/>
          <p:nvPr/>
        </p:nvPicPr>
        <p:blipFill>
          <a:blip r:embed="rId3">
            <a:alphaModFix/>
          </a:blip>
          <a:stretch>
            <a:fillRect/>
          </a:stretch>
        </p:blipFill>
        <p:spPr>
          <a:xfrm>
            <a:off x="4933524" y="1432500"/>
            <a:ext cx="4086649" cy="3377999"/>
          </a:xfrm>
          <a:prstGeom prst="rect">
            <a:avLst/>
          </a:prstGeom>
          <a:noFill/>
          <a:ln>
            <a:noFill/>
          </a:ln>
        </p:spPr>
      </p:pic>
      <p:sp>
        <p:nvSpPr>
          <p:cNvPr id="2057" name="Google Shape;2057;p8"/>
          <p:cNvSpPr txBox="1"/>
          <p:nvPr/>
        </p:nvSpPr>
        <p:spPr>
          <a:xfrm>
            <a:off x="826325" y="1286550"/>
            <a:ext cx="3990300" cy="40650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accent1"/>
              </a:buClr>
              <a:buSzPts val="1400"/>
              <a:buFont typeface="Work Sans"/>
              <a:buChar char="●"/>
            </a:pPr>
            <a:r>
              <a:rPr lang="en" sz="1200">
                <a:solidFill>
                  <a:schemeClr val="accent1"/>
                </a:solidFill>
                <a:latin typeface="Work Sans"/>
                <a:ea typeface="Work Sans"/>
                <a:cs typeface="Work Sans"/>
                <a:sym typeface="Work Sans"/>
              </a:rPr>
              <a:t>According to Travel Channel, the borough with the most tourist attractions is Manhattan </a:t>
            </a:r>
            <a:endParaRPr sz="1200">
              <a:solidFill>
                <a:schemeClr val="accent1"/>
              </a:solidFill>
              <a:latin typeface="Work Sans"/>
              <a:ea typeface="Work Sans"/>
              <a:cs typeface="Work Sans"/>
              <a:sym typeface="Work Sans"/>
            </a:endParaRPr>
          </a:p>
          <a:p>
            <a:pPr marL="0" lvl="0" indent="0" algn="l" rtl="0">
              <a:spcBef>
                <a:spcPts val="0"/>
              </a:spcBef>
              <a:spcAft>
                <a:spcPts val="0"/>
              </a:spcAft>
              <a:buNone/>
            </a:pPr>
            <a:endParaRPr sz="1200">
              <a:solidFill>
                <a:schemeClr val="accent1"/>
              </a:solidFill>
              <a:latin typeface="Work Sans"/>
              <a:ea typeface="Work Sans"/>
              <a:cs typeface="Work Sans"/>
              <a:sym typeface="Work Sans"/>
            </a:endParaRPr>
          </a:p>
          <a:p>
            <a:pPr marL="914400" lvl="1" indent="-317500" algn="l" rtl="0">
              <a:spcBef>
                <a:spcPts val="0"/>
              </a:spcBef>
              <a:spcAft>
                <a:spcPts val="0"/>
              </a:spcAft>
              <a:buClr>
                <a:schemeClr val="accent1"/>
              </a:buClr>
              <a:buSzPts val="1400"/>
              <a:buFont typeface="Work Sans"/>
              <a:buChar char="○"/>
            </a:pPr>
            <a:r>
              <a:rPr lang="en">
                <a:solidFill>
                  <a:schemeClr val="accent1"/>
                </a:solidFill>
                <a:latin typeface="Work Sans"/>
                <a:ea typeface="Work Sans"/>
                <a:cs typeface="Work Sans"/>
                <a:sym typeface="Work Sans"/>
              </a:rPr>
              <a:t>Central park</a:t>
            </a:r>
            <a:endParaRPr>
              <a:solidFill>
                <a:schemeClr val="accent1"/>
              </a:solidFill>
              <a:latin typeface="Work Sans"/>
              <a:ea typeface="Work Sans"/>
              <a:cs typeface="Work Sans"/>
              <a:sym typeface="Work Sans"/>
            </a:endParaRPr>
          </a:p>
          <a:p>
            <a:pPr marL="1371600" lvl="2" indent="-317500" algn="l" rtl="0">
              <a:lnSpc>
                <a:spcPct val="115000"/>
              </a:lnSpc>
              <a:spcBef>
                <a:spcPts val="0"/>
              </a:spcBef>
              <a:spcAft>
                <a:spcPts val="0"/>
              </a:spcAft>
              <a:buClr>
                <a:schemeClr val="accent1"/>
              </a:buClr>
              <a:buSzPts val="1400"/>
              <a:buFont typeface="Work Sans"/>
              <a:buChar char="■"/>
            </a:pPr>
            <a:r>
              <a:rPr lang="en" sz="1100">
                <a:solidFill>
                  <a:schemeClr val="accent1"/>
                </a:solidFill>
              </a:rPr>
              <a:t> </a:t>
            </a:r>
            <a:r>
              <a:rPr lang="en" sz="1100">
                <a:solidFill>
                  <a:schemeClr val="accent1"/>
                </a:solidFill>
                <a:latin typeface="Work Sans"/>
                <a:ea typeface="Work Sans"/>
                <a:cs typeface="Work Sans"/>
                <a:sym typeface="Work Sans"/>
              </a:rPr>
              <a:t>over 42 million visitors annually</a:t>
            </a:r>
            <a:endParaRPr>
              <a:solidFill>
                <a:schemeClr val="accent1"/>
              </a:solidFill>
              <a:latin typeface="Work Sans"/>
              <a:ea typeface="Work Sans"/>
              <a:cs typeface="Work Sans"/>
              <a:sym typeface="Work Sans"/>
            </a:endParaRPr>
          </a:p>
          <a:p>
            <a:pPr marL="914400" lvl="1" indent="-317500" algn="l" rtl="0">
              <a:spcBef>
                <a:spcPts val="0"/>
              </a:spcBef>
              <a:spcAft>
                <a:spcPts val="0"/>
              </a:spcAft>
              <a:buClr>
                <a:schemeClr val="accent1"/>
              </a:buClr>
              <a:buSzPts val="1400"/>
              <a:buFont typeface="Work Sans"/>
              <a:buChar char="○"/>
            </a:pPr>
            <a:r>
              <a:rPr lang="en">
                <a:solidFill>
                  <a:schemeClr val="accent1"/>
                </a:solidFill>
                <a:latin typeface="Work Sans"/>
                <a:ea typeface="Work Sans"/>
                <a:cs typeface="Work Sans"/>
                <a:sym typeface="Work Sans"/>
              </a:rPr>
              <a:t>Times Square</a:t>
            </a:r>
            <a:endParaRPr>
              <a:solidFill>
                <a:schemeClr val="accent1"/>
              </a:solidFill>
              <a:latin typeface="Work Sans"/>
              <a:ea typeface="Work Sans"/>
              <a:cs typeface="Work Sans"/>
              <a:sym typeface="Work Sans"/>
            </a:endParaRPr>
          </a:p>
          <a:p>
            <a:pPr marL="1371600" lvl="2" indent="-317500" algn="l" rtl="0">
              <a:lnSpc>
                <a:spcPct val="115000"/>
              </a:lnSpc>
              <a:spcBef>
                <a:spcPts val="0"/>
              </a:spcBef>
              <a:spcAft>
                <a:spcPts val="0"/>
              </a:spcAft>
              <a:buClr>
                <a:schemeClr val="accent1"/>
              </a:buClr>
              <a:buSzPts val="1400"/>
              <a:buFont typeface="Work Sans"/>
              <a:buChar char="■"/>
            </a:pPr>
            <a:r>
              <a:rPr lang="en">
                <a:solidFill>
                  <a:schemeClr val="accent1"/>
                </a:solidFill>
                <a:latin typeface="Work Sans"/>
                <a:ea typeface="Work Sans"/>
                <a:cs typeface="Work Sans"/>
                <a:sym typeface="Work Sans"/>
              </a:rPr>
              <a:t>≈ </a:t>
            </a:r>
            <a:r>
              <a:rPr lang="en" sz="1100">
                <a:solidFill>
                  <a:schemeClr val="accent1"/>
                </a:solidFill>
                <a:latin typeface="Work Sans"/>
                <a:ea typeface="Work Sans"/>
                <a:cs typeface="Work Sans"/>
                <a:sym typeface="Work Sans"/>
              </a:rPr>
              <a:t>50 million visitors each year</a:t>
            </a:r>
            <a:endParaRPr>
              <a:solidFill>
                <a:schemeClr val="accent1"/>
              </a:solidFill>
              <a:latin typeface="Work Sans"/>
              <a:ea typeface="Work Sans"/>
              <a:cs typeface="Work Sans"/>
              <a:sym typeface="Work Sans"/>
            </a:endParaRPr>
          </a:p>
          <a:p>
            <a:pPr marL="914400" lvl="1" indent="-317500" algn="l" rtl="0">
              <a:spcBef>
                <a:spcPts val="0"/>
              </a:spcBef>
              <a:spcAft>
                <a:spcPts val="0"/>
              </a:spcAft>
              <a:buClr>
                <a:schemeClr val="accent1"/>
              </a:buClr>
              <a:buSzPts val="1400"/>
              <a:buFont typeface="Work Sans"/>
              <a:buChar char="○"/>
            </a:pPr>
            <a:r>
              <a:rPr lang="en">
                <a:solidFill>
                  <a:schemeClr val="accent1"/>
                </a:solidFill>
                <a:latin typeface="Work Sans"/>
                <a:ea typeface="Work Sans"/>
                <a:cs typeface="Work Sans"/>
                <a:sym typeface="Work Sans"/>
              </a:rPr>
              <a:t>Empire State Building</a:t>
            </a:r>
            <a:endParaRPr>
              <a:solidFill>
                <a:schemeClr val="accent1"/>
              </a:solidFill>
              <a:latin typeface="Work Sans"/>
              <a:ea typeface="Work Sans"/>
              <a:cs typeface="Work Sans"/>
              <a:sym typeface="Work Sans"/>
            </a:endParaRPr>
          </a:p>
          <a:p>
            <a:pPr marL="1371600" lvl="2" indent="-317500" algn="l" rtl="0">
              <a:spcBef>
                <a:spcPts val="0"/>
              </a:spcBef>
              <a:spcAft>
                <a:spcPts val="0"/>
              </a:spcAft>
              <a:buClr>
                <a:schemeClr val="accent1"/>
              </a:buClr>
              <a:buSzPts val="1400"/>
              <a:buFont typeface="Work Sans"/>
              <a:buChar char="■"/>
            </a:pPr>
            <a:r>
              <a:rPr lang="en">
                <a:solidFill>
                  <a:schemeClr val="accent1"/>
                </a:solidFill>
                <a:latin typeface="Work Sans"/>
                <a:ea typeface="Work Sans"/>
                <a:cs typeface="Work Sans"/>
                <a:sym typeface="Work Sans"/>
              </a:rPr>
              <a:t>≈ </a:t>
            </a:r>
            <a:r>
              <a:rPr lang="en" sz="1100">
                <a:solidFill>
                  <a:schemeClr val="accent1"/>
                </a:solidFill>
                <a:latin typeface="Work Sans"/>
                <a:ea typeface="Work Sans"/>
                <a:cs typeface="Work Sans"/>
                <a:sym typeface="Work Sans"/>
              </a:rPr>
              <a:t> 4 million visitors annually</a:t>
            </a:r>
            <a:endParaRPr>
              <a:solidFill>
                <a:schemeClr val="accent1"/>
              </a:solidFill>
              <a:latin typeface="Work Sans"/>
              <a:ea typeface="Work Sans"/>
              <a:cs typeface="Work Sans"/>
              <a:sym typeface="Work Sans"/>
            </a:endParaRPr>
          </a:p>
          <a:p>
            <a:pPr marL="914400" lvl="1" indent="-317500" algn="l" rtl="0">
              <a:spcBef>
                <a:spcPts val="0"/>
              </a:spcBef>
              <a:spcAft>
                <a:spcPts val="0"/>
              </a:spcAft>
              <a:buClr>
                <a:schemeClr val="accent1"/>
              </a:buClr>
              <a:buSzPts val="1400"/>
              <a:buFont typeface="Work Sans"/>
              <a:buChar char="○"/>
            </a:pPr>
            <a:r>
              <a:rPr lang="en">
                <a:solidFill>
                  <a:schemeClr val="accent1"/>
                </a:solidFill>
                <a:latin typeface="Work Sans"/>
                <a:ea typeface="Work Sans"/>
                <a:cs typeface="Work Sans"/>
                <a:sym typeface="Work Sans"/>
              </a:rPr>
              <a:t>MoMA</a:t>
            </a:r>
            <a:endParaRPr>
              <a:solidFill>
                <a:schemeClr val="accent1"/>
              </a:solidFill>
              <a:latin typeface="Work Sans"/>
              <a:ea typeface="Work Sans"/>
              <a:cs typeface="Work Sans"/>
              <a:sym typeface="Work Sans"/>
            </a:endParaRPr>
          </a:p>
          <a:p>
            <a:pPr marL="1371600" lvl="2" indent="-317500" algn="l" rtl="0">
              <a:lnSpc>
                <a:spcPct val="115000"/>
              </a:lnSpc>
              <a:spcBef>
                <a:spcPts val="0"/>
              </a:spcBef>
              <a:spcAft>
                <a:spcPts val="0"/>
              </a:spcAft>
              <a:buClr>
                <a:schemeClr val="accent1"/>
              </a:buClr>
              <a:buSzPts val="1400"/>
              <a:buFont typeface="Work Sans"/>
              <a:buChar char="■"/>
            </a:pPr>
            <a:r>
              <a:rPr lang="en" sz="1100">
                <a:solidFill>
                  <a:schemeClr val="accent1"/>
                </a:solidFill>
                <a:latin typeface="Work Sans"/>
                <a:ea typeface="Work Sans"/>
                <a:cs typeface="Work Sans"/>
                <a:sym typeface="Work Sans"/>
              </a:rPr>
              <a:t>over 3 million visitors annually</a:t>
            </a:r>
            <a:endParaRPr>
              <a:solidFill>
                <a:schemeClr val="accent1"/>
              </a:solidFill>
              <a:latin typeface="Work Sans"/>
              <a:ea typeface="Work Sans"/>
              <a:cs typeface="Work Sans"/>
              <a:sym typeface="Work Sans"/>
            </a:endParaRPr>
          </a:p>
          <a:p>
            <a:pPr marL="914400" lvl="1" indent="-317500" algn="l" rtl="0">
              <a:spcBef>
                <a:spcPts val="0"/>
              </a:spcBef>
              <a:spcAft>
                <a:spcPts val="0"/>
              </a:spcAft>
              <a:buClr>
                <a:schemeClr val="accent1"/>
              </a:buClr>
              <a:buSzPts val="1400"/>
              <a:buFont typeface="Work Sans"/>
              <a:buChar char="○"/>
            </a:pPr>
            <a:r>
              <a:rPr lang="en">
                <a:solidFill>
                  <a:schemeClr val="accent1"/>
                </a:solidFill>
                <a:latin typeface="Work Sans"/>
                <a:ea typeface="Work Sans"/>
                <a:cs typeface="Work Sans"/>
                <a:sym typeface="Work Sans"/>
              </a:rPr>
              <a:t>The Met</a:t>
            </a:r>
            <a:endParaRPr>
              <a:solidFill>
                <a:schemeClr val="accent1"/>
              </a:solidFill>
              <a:latin typeface="Work Sans"/>
              <a:ea typeface="Work Sans"/>
              <a:cs typeface="Work Sans"/>
              <a:sym typeface="Work Sans"/>
            </a:endParaRPr>
          </a:p>
          <a:p>
            <a:pPr marL="1371600" lvl="2" indent="-317500" algn="l" rtl="0">
              <a:spcBef>
                <a:spcPts val="0"/>
              </a:spcBef>
              <a:spcAft>
                <a:spcPts val="0"/>
              </a:spcAft>
              <a:buClr>
                <a:schemeClr val="accent1"/>
              </a:buClr>
              <a:buSzPts val="1400"/>
              <a:buFont typeface="Work Sans"/>
              <a:buChar char="■"/>
            </a:pPr>
            <a:r>
              <a:rPr lang="en">
                <a:solidFill>
                  <a:schemeClr val="accent1"/>
                </a:solidFill>
                <a:latin typeface="Work Sans"/>
                <a:ea typeface="Work Sans"/>
                <a:cs typeface="Work Sans"/>
                <a:sym typeface="Work Sans"/>
              </a:rPr>
              <a:t>≈ </a:t>
            </a:r>
            <a:r>
              <a:rPr lang="en" sz="1100">
                <a:solidFill>
                  <a:schemeClr val="accent1"/>
                </a:solidFill>
                <a:latin typeface="Work Sans"/>
                <a:ea typeface="Work Sans"/>
                <a:cs typeface="Work Sans"/>
                <a:sym typeface="Work Sans"/>
              </a:rPr>
              <a:t>7 million visitors annually</a:t>
            </a:r>
            <a:endParaRPr>
              <a:solidFill>
                <a:schemeClr val="accent1"/>
              </a:solidFill>
              <a:latin typeface="Work Sans"/>
              <a:ea typeface="Work Sans"/>
              <a:cs typeface="Work Sans"/>
              <a:sym typeface="Work Sans"/>
            </a:endParaRPr>
          </a:p>
          <a:p>
            <a:pPr marL="914400" lvl="1" indent="-317500" algn="l" rtl="0">
              <a:spcBef>
                <a:spcPts val="0"/>
              </a:spcBef>
              <a:spcAft>
                <a:spcPts val="0"/>
              </a:spcAft>
              <a:buClr>
                <a:schemeClr val="accent1"/>
              </a:buClr>
              <a:buSzPts val="1400"/>
              <a:buFont typeface="Work Sans"/>
              <a:buChar char="○"/>
            </a:pPr>
            <a:r>
              <a:rPr lang="en">
                <a:solidFill>
                  <a:schemeClr val="accent1"/>
                </a:solidFill>
                <a:latin typeface="Work Sans"/>
                <a:ea typeface="Work Sans"/>
                <a:cs typeface="Work Sans"/>
                <a:sym typeface="Work Sans"/>
              </a:rPr>
              <a:t>Broadway</a:t>
            </a:r>
            <a:endParaRPr>
              <a:solidFill>
                <a:schemeClr val="accent1"/>
              </a:solidFill>
              <a:latin typeface="Work Sans"/>
              <a:ea typeface="Work Sans"/>
              <a:cs typeface="Work Sans"/>
              <a:sym typeface="Work Sans"/>
            </a:endParaRPr>
          </a:p>
          <a:p>
            <a:pPr marL="1371600" lvl="2" indent="-317500" algn="l" rtl="0">
              <a:spcBef>
                <a:spcPts val="0"/>
              </a:spcBef>
              <a:spcAft>
                <a:spcPts val="0"/>
              </a:spcAft>
              <a:buClr>
                <a:schemeClr val="accent1"/>
              </a:buClr>
              <a:buSzPts val="1400"/>
              <a:buFont typeface="Work Sans"/>
              <a:buChar char="■"/>
            </a:pPr>
            <a:r>
              <a:rPr lang="en">
                <a:solidFill>
                  <a:schemeClr val="accent1"/>
                </a:solidFill>
                <a:latin typeface="Work Sans"/>
                <a:ea typeface="Work Sans"/>
                <a:cs typeface="Work Sans"/>
                <a:sym typeface="Work Sans"/>
              </a:rPr>
              <a:t>≈ </a:t>
            </a:r>
            <a:r>
              <a:rPr lang="en" sz="1100">
                <a:solidFill>
                  <a:schemeClr val="accent1"/>
                </a:solidFill>
                <a:latin typeface="Work Sans"/>
                <a:ea typeface="Work Sans"/>
                <a:cs typeface="Work Sans"/>
                <a:sym typeface="Work Sans"/>
              </a:rPr>
              <a:t>14 million attendees annually </a:t>
            </a:r>
            <a:endParaRPr sz="1100">
              <a:solidFill>
                <a:schemeClr val="accent1"/>
              </a:solidFill>
              <a:latin typeface="Work Sans"/>
              <a:ea typeface="Work Sans"/>
              <a:cs typeface="Work Sans"/>
              <a:sym typeface="Work Sans"/>
            </a:endParaRPr>
          </a:p>
          <a:p>
            <a:pPr marL="0" lvl="0" indent="0" algn="l" rtl="0">
              <a:lnSpc>
                <a:spcPct val="115000"/>
              </a:lnSpc>
              <a:spcBef>
                <a:spcPts val="0"/>
              </a:spcBef>
              <a:spcAft>
                <a:spcPts val="0"/>
              </a:spcAft>
              <a:buNone/>
            </a:pPr>
            <a:endParaRPr sz="1200">
              <a:solidFill>
                <a:schemeClr val="accent1"/>
              </a:solidFill>
              <a:highlight>
                <a:srgbClr val="212121"/>
              </a:highlight>
              <a:latin typeface="Roboto"/>
              <a:ea typeface="Roboto"/>
              <a:cs typeface="Roboto"/>
              <a:sym typeface="Roboto"/>
            </a:endParaRPr>
          </a:p>
          <a:p>
            <a:pPr marL="0" lvl="0" indent="0" algn="l" rtl="0">
              <a:spcBef>
                <a:spcPts val="0"/>
              </a:spcBef>
              <a:spcAft>
                <a:spcPts val="0"/>
              </a:spcAft>
              <a:buNone/>
            </a:pPr>
            <a:endParaRPr>
              <a:solidFill>
                <a:schemeClr val="accent4"/>
              </a:solidFill>
              <a:latin typeface="Work Sans"/>
              <a:ea typeface="Work Sans"/>
              <a:cs typeface="Work Sans"/>
              <a:sym typeface="Work Sans"/>
            </a:endParaRPr>
          </a:p>
        </p:txBody>
      </p:sp>
      <p:sp>
        <p:nvSpPr>
          <p:cNvPr id="2058" name="Google Shape;2058;p8"/>
          <p:cNvSpPr txBox="1"/>
          <p:nvPr/>
        </p:nvSpPr>
        <p:spPr>
          <a:xfrm rot="10800000" flipH="1">
            <a:off x="2696075" y="110150"/>
            <a:ext cx="3625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1"/>
              </a:solidFill>
              <a:latin typeface="Work Sans"/>
              <a:ea typeface="Work Sans"/>
              <a:cs typeface="Work Sans"/>
              <a:sym typeface="Work Sa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62"/>
        <p:cNvGrpSpPr/>
        <p:nvPr/>
      </p:nvGrpSpPr>
      <p:grpSpPr>
        <a:xfrm>
          <a:off x="0" y="0"/>
          <a:ext cx="0" cy="0"/>
          <a:chOff x="0" y="0"/>
          <a:chExt cx="0" cy="0"/>
        </a:xfrm>
      </p:grpSpPr>
      <p:sp>
        <p:nvSpPr>
          <p:cNvPr id="2063" name="Google Shape;2063;g2bed798971e_0_38"/>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Competition</a:t>
            </a:r>
            <a:endParaRPr/>
          </a:p>
        </p:txBody>
      </p:sp>
      <p:sp>
        <p:nvSpPr>
          <p:cNvPr id="2064" name="Google Shape;2064;g2bed798971e_0_38"/>
          <p:cNvSpPr txBox="1">
            <a:spLocks noGrp="1"/>
          </p:cNvSpPr>
          <p:nvPr>
            <p:ph type="body" idx="1"/>
          </p:nvPr>
        </p:nvSpPr>
        <p:spPr>
          <a:xfrm>
            <a:off x="720000" y="1273775"/>
            <a:ext cx="7704000" cy="337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Due to the influx of popular tourist attractions Manhattan also has the most amount of listings</a:t>
            </a:r>
            <a:endParaRPr/>
          </a:p>
          <a:p>
            <a:pPr marL="457200" lvl="0" indent="-317500" algn="l" rtl="0">
              <a:lnSpc>
                <a:spcPct val="200000"/>
              </a:lnSpc>
              <a:spcBef>
                <a:spcPts val="0"/>
              </a:spcBef>
              <a:spcAft>
                <a:spcPts val="0"/>
              </a:spcAft>
              <a:buClr>
                <a:srgbClr val="674EA7"/>
              </a:buClr>
              <a:buSzPts val="1400"/>
              <a:buChar char="●"/>
            </a:pPr>
            <a:r>
              <a:rPr lang="en" b="1">
                <a:solidFill>
                  <a:srgbClr val="674EA7"/>
                </a:solidFill>
              </a:rPr>
              <a:t>Manhattan: 7810 listings</a:t>
            </a:r>
            <a:endParaRPr b="1">
              <a:solidFill>
                <a:srgbClr val="674EA7"/>
              </a:solidFill>
            </a:endParaRPr>
          </a:p>
          <a:p>
            <a:pPr marL="457200" lvl="0" indent="-317500" algn="l" rtl="0">
              <a:lnSpc>
                <a:spcPct val="200000"/>
              </a:lnSpc>
              <a:spcBef>
                <a:spcPts val="0"/>
              </a:spcBef>
              <a:spcAft>
                <a:spcPts val="0"/>
              </a:spcAft>
              <a:buClr>
                <a:srgbClr val="0B5394"/>
              </a:buClr>
              <a:buSzPts val="1400"/>
              <a:buChar char="●"/>
            </a:pPr>
            <a:r>
              <a:rPr lang="en">
                <a:solidFill>
                  <a:srgbClr val="0B5394"/>
                </a:solidFill>
              </a:rPr>
              <a:t>Brooklyn: 7488</a:t>
            </a:r>
            <a:endParaRPr>
              <a:solidFill>
                <a:srgbClr val="0B5394"/>
              </a:solidFill>
            </a:endParaRPr>
          </a:p>
          <a:p>
            <a:pPr marL="457200" lvl="0" indent="-317500" algn="l" rtl="0">
              <a:lnSpc>
                <a:spcPct val="200000"/>
              </a:lnSpc>
              <a:spcBef>
                <a:spcPts val="0"/>
              </a:spcBef>
              <a:spcAft>
                <a:spcPts val="0"/>
              </a:spcAft>
              <a:buClr>
                <a:srgbClr val="45818E"/>
              </a:buClr>
              <a:buSzPts val="1400"/>
              <a:buChar char="●"/>
            </a:pPr>
            <a:r>
              <a:rPr lang="en">
                <a:solidFill>
                  <a:srgbClr val="45818E"/>
                </a:solidFill>
              </a:rPr>
              <a:t>Queens: 3648</a:t>
            </a:r>
            <a:endParaRPr>
              <a:solidFill>
                <a:srgbClr val="45818E"/>
              </a:solidFill>
            </a:endParaRPr>
          </a:p>
          <a:p>
            <a:pPr marL="457200" lvl="0" indent="-317500" algn="l" rtl="0">
              <a:lnSpc>
                <a:spcPct val="200000"/>
              </a:lnSpc>
              <a:spcBef>
                <a:spcPts val="0"/>
              </a:spcBef>
              <a:spcAft>
                <a:spcPts val="0"/>
              </a:spcAft>
              <a:buClr>
                <a:srgbClr val="47A08D"/>
              </a:buClr>
              <a:buSzPts val="1400"/>
              <a:buChar char="●"/>
            </a:pPr>
            <a:r>
              <a:rPr lang="en">
                <a:solidFill>
                  <a:srgbClr val="47A08D"/>
                </a:solidFill>
              </a:rPr>
              <a:t>Bronx: 918</a:t>
            </a:r>
            <a:endParaRPr>
              <a:solidFill>
                <a:srgbClr val="47A08D"/>
              </a:solidFill>
            </a:endParaRPr>
          </a:p>
          <a:p>
            <a:pPr marL="457200" lvl="0" indent="-317500" algn="l" rtl="0">
              <a:lnSpc>
                <a:spcPct val="200000"/>
              </a:lnSpc>
              <a:spcBef>
                <a:spcPts val="0"/>
              </a:spcBef>
              <a:spcAft>
                <a:spcPts val="0"/>
              </a:spcAft>
              <a:buClr>
                <a:srgbClr val="26A05A"/>
              </a:buClr>
              <a:buSzPts val="1400"/>
              <a:buChar char="●"/>
            </a:pPr>
            <a:r>
              <a:rPr lang="en">
                <a:solidFill>
                  <a:srgbClr val="26A05A"/>
                </a:solidFill>
              </a:rPr>
              <a:t>Staten Island: 285 </a:t>
            </a:r>
            <a:endParaRPr>
              <a:solidFill>
                <a:srgbClr val="26A05A"/>
              </a:solidFill>
            </a:endParaRPr>
          </a:p>
        </p:txBody>
      </p:sp>
      <p:pic>
        <p:nvPicPr>
          <p:cNvPr id="2065" name="Google Shape;2065;g2bed798971e_0_38"/>
          <p:cNvPicPr preferRelativeResize="0"/>
          <p:nvPr/>
        </p:nvPicPr>
        <p:blipFill>
          <a:blip r:embed="rId3">
            <a:alphaModFix/>
          </a:blip>
          <a:stretch>
            <a:fillRect/>
          </a:stretch>
        </p:blipFill>
        <p:spPr>
          <a:xfrm>
            <a:off x="4668425" y="1632675"/>
            <a:ext cx="3701875" cy="3315099"/>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69"/>
        <p:cNvGrpSpPr/>
        <p:nvPr/>
      </p:nvGrpSpPr>
      <p:grpSpPr>
        <a:xfrm>
          <a:off x="0" y="0"/>
          <a:ext cx="0" cy="0"/>
          <a:chOff x="0" y="0"/>
          <a:chExt cx="0" cy="0"/>
        </a:xfrm>
      </p:grpSpPr>
      <p:sp>
        <p:nvSpPr>
          <p:cNvPr id="2070" name="Google Shape;2070;g2bf0994d8a6_0_26"/>
          <p:cNvSpPr txBox="1">
            <a:spLocks noGrp="1"/>
          </p:cNvSpPr>
          <p:nvPr>
            <p:ph type="title"/>
          </p:nvPr>
        </p:nvSpPr>
        <p:spPr>
          <a:xfrm>
            <a:off x="2251550" y="2539538"/>
            <a:ext cx="4322100" cy="1276500"/>
          </a:xfrm>
          <a:prstGeom prst="rect">
            <a:avLst/>
          </a:prstGeom>
        </p:spPr>
        <p:txBody>
          <a:bodyPr spcFirstLastPara="1" wrap="square" lIns="91425" tIns="91425" rIns="91425" bIns="91425" anchor="ctr" anchorCtr="0">
            <a:noAutofit/>
          </a:bodyPr>
          <a:lstStyle/>
          <a:p>
            <a:pPr marL="457200" lvl="0" indent="0" algn="ctr" rtl="0">
              <a:spcBef>
                <a:spcPts val="0"/>
              </a:spcBef>
              <a:spcAft>
                <a:spcPts val="0"/>
              </a:spcAft>
              <a:buNone/>
            </a:pPr>
            <a:r>
              <a:rPr lang="en">
                <a:latin typeface="Bebas Neue"/>
                <a:ea typeface="Bebas Neue"/>
                <a:cs typeface="Bebas Neue"/>
                <a:sym typeface="Bebas Neue"/>
              </a:rPr>
              <a:t>Utilizing statistical analysis techniques, we CREATED A violin chart visualization to elucidate our findings.</a:t>
            </a:r>
            <a:endParaRPr sz="6000"/>
          </a:p>
        </p:txBody>
      </p:sp>
      <p:sp>
        <p:nvSpPr>
          <p:cNvPr id="2071" name="Google Shape;2071;g2bf0994d8a6_0_26"/>
          <p:cNvSpPr txBox="1">
            <a:spLocks noGrp="1"/>
          </p:cNvSpPr>
          <p:nvPr>
            <p:ph type="title" idx="2"/>
          </p:nvPr>
        </p:nvSpPr>
        <p:spPr>
          <a:xfrm>
            <a:off x="3952350" y="1348138"/>
            <a:ext cx="1239300" cy="87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72" name="Google Shape;2072;g2bf0994d8a6_0_26"/>
          <p:cNvSpPr txBox="1">
            <a:spLocks noGrp="1"/>
          </p:cNvSpPr>
          <p:nvPr>
            <p:ph type="subTitle" idx="1"/>
          </p:nvPr>
        </p:nvSpPr>
        <p:spPr>
          <a:xfrm>
            <a:off x="539000" y="771125"/>
            <a:ext cx="7747200" cy="39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latin typeface="Rozha One"/>
                <a:ea typeface="Rozha One"/>
                <a:cs typeface="Rozha One"/>
                <a:sym typeface="Rozha One"/>
              </a:rPr>
              <a:t>Statistical Analysis</a:t>
            </a:r>
            <a:endParaRPr sz="480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76"/>
        <p:cNvGrpSpPr/>
        <p:nvPr/>
      </p:nvGrpSpPr>
      <p:grpSpPr>
        <a:xfrm>
          <a:off x="0" y="0"/>
          <a:ext cx="0" cy="0"/>
          <a:chOff x="0" y="0"/>
          <a:chExt cx="0" cy="0"/>
        </a:xfrm>
      </p:grpSpPr>
      <p:sp>
        <p:nvSpPr>
          <p:cNvPr id="2077" name="Google Shape;2077;g2bed798971e_0_43"/>
          <p:cNvSpPr txBox="1">
            <a:spLocks noGrp="1"/>
          </p:cNvSpPr>
          <p:nvPr>
            <p:ph type="title"/>
          </p:nvPr>
        </p:nvSpPr>
        <p:spPr>
          <a:xfrm>
            <a:off x="1209100" y="741375"/>
            <a:ext cx="7704000" cy="564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hlink"/>
              </a:buClr>
              <a:buSzPts val="1100"/>
              <a:buFont typeface="Arial"/>
              <a:buNone/>
            </a:pPr>
            <a:r>
              <a:rPr lang="en"/>
              <a:t>Violin Charts</a:t>
            </a:r>
            <a:endParaRPr/>
          </a:p>
        </p:txBody>
      </p:sp>
      <p:sp>
        <p:nvSpPr>
          <p:cNvPr id="2078" name="Google Shape;2078;g2bed798971e_0_43"/>
          <p:cNvSpPr txBox="1">
            <a:spLocks noGrp="1"/>
          </p:cNvSpPr>
          <p:nvPr>
            <p:ph type="body" idx="1"/>
          </p:nvPr>
        </p:nvSpPr>
        <p:spPr>
          <a:xfrm>
            <a:off x="1038975" y="1416075"/>
            <a:ext cx="7704000" cy="337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pic>
        <p:nvPicPr>
          <p:cNvPr id="2079" name="Google Shape;2079;g2bed798971e_0_43"/>
          <p:cNvPicPr preferRelativeResize="0"/>
          <p:nvPr/>
        </p:nvPicPr>
        <p:blipFill>
          <a:blip r:embed="rId3">
            <a:alphaModFix/>
          </a:blip>
          <a:stretch>
            <a:fillRect/>
          </a:stretch>
        </p:blipFill>
        <p:spPr>
          <a:xfrm>
            <a:off x="5823900" y="1713913"/>
            <a:ext cx="3206149" cy="2034675"/>
          </a:xfrm>
          <a:prstGeom prst="rect">
            <a:avLst/>
          </a:prstGeom>
          <a:noFill/>
          <a:ln>
            <a:noFill/>
          </a:ln>
        </p:spPr>
      </p:pic>
      <p:pic>
        <p:nvPicPr>
          <p:cNvPr id="2080" name="Google Shape;2080;g2bed798971e_0_43"/>
          <p:cNvPicPr preferRelativeResize="0"/>
          <p:nvPr/>
        </p:nvPicPr>
        <p:blipFill>
          <a:blip r:embed="rId4">
            <a:alphaModFix/>
          </a:blip>
          <a:stretch>
            <a:fillRect/>
          </a:stretch>
        </p:blipFill>
        <p:spPr>
          <a:xfrm>
            <a:off x="3290388" y="1362925"/>
            <a:ext cx="1818975" cy="2736656"/>
          </a:xfrm>
          <a:prstGeom prst="rect">
            <a:avLst/>
          </a:prstGeom>
          <a:noFill/>
          <a:ln w="19050" cap="flat" cmpd="sng">
            <a:solidFill>
              <a:schemeClr val="accent1"/>
            </a:solidFill>
            <a:prstDash val="solid"/>
            <a:round/>
            <a:headEnd type="none" w="sm" len="sm"/>
            <a:tailEnd type="none" w="sm" len="sm"/>
          </a:ln>
        </p:spPr>
      </p:pic>
      <p:cxnSp>
        <p:nvCxnSpPr>
          <p:cNvPr id="2081" name="Google Shape;2081;g2bed798971e_0_43"/>
          <p:cNvCxnSpPr/>
          <p:nvPr/>
        </p:nvCxnSpPr>
        <p:spPr>
          <a:xfrm>
            <a:off x="5135525" y="1371600"/>
            <a:ext cx="3540600" cy="1680000"/>
          </a:xfrm>
          <a:prstGeom prst="straightConnector1">
            <a:avLst/>
          </a:prstGeom>
          <a:noFill/>
          <a:ln w="19050" cap="flat" cmpd="sng">
            <a:solidFill>
              <a:schemeClr val="accent1"/>
            </a:solidFill>
            <a:prstDash val="solid"/>
            <a:round/>
            <a:headEnd type="none" w="med" len="med"/>
            <a:tailEnd type="none" w="med" len="med"/>
          </a:ln>
        </p:spPr>
      </p:cxnSp>
      <p:cxnSp>
        <p:nvCxnSpPr>
          <p:cNvPr id="2082" name="Google Shape;2082;g2bed798971e_0_43"/>
          <p:cNvCxnSpPr/>
          <p:nvPr/>
        </p:nvCxnSpPr>
        <p:spPr>
          <a:xfrm rot="10800000" flipH="1">
            <a:off x="5124900" y="3062125"/>
            <a:ext cx="3561900" cy="1031400"/>
          </a:xfrm>
          <a:prstGeom prst="straightConnector1">
            <a:avLst/>
          </a:prstGeom>
          <a:noFill/>
          <a:ln w="19050" cap="flat" cmpd="sng">
            <a:solidFill>
              <a:schemeClr val="accent1"/>
            </a:solidFill>
            <a:prstDash val="solid"/>
            <a:round/>
            <a:headEnd type="none" w="med" len="med"/>
            <a:tailEnd type="none" w="med" len="med"/>
          </a:ln>
        </p:spPr>
      </p:cxnSp>
      <p:sp>
        <p:nvSpPr>
          <p:cNvPr id="2083" name="Google Shape;2083;g2bed798971e_0_43"/>
          <p:cNvSpPr txBox="1"/>
          <p:nvPr/>
        </p:nvSpPr>
        <p:spPr>
          <a:xfrm>
            <a:off x="401025" y="1"/>
            <a:ext cx="2774900" cy="3191256"/>
          </a:xfrm>
          <a:prstGeom prst="rect">
            <a:avLst/>
          </a:prstGeom>
          <a:noFill/>
          <a:ln>
            <a:noFill/>
          </a:ln>
        </p:spPr>
        <p:txBody>
          <a:bodyPr spcFirstLastPara="1" wrap="square" lIns="91425" tIns="91425" rIns="91425" bIns="91425" anchor="t" anchorCtr="0">
            <a:noAutofit/>
          </a:bodyPr>
          <a:lstStyle/>
          <a:p>
            <a:pPr marL="457200" lvl="0" indent="-304800" algn="l" rtl="0">
              <a:lnSpc>
                <a:spcPct val="115000"/>
              </a:lnSpc>
              <a:spcBef>
                <a:spcPts val="1800"/>
              </a:spcBef>
              <a:spcAft>
                <a:spcPts val="0"/>
              </a:spcAft>
              <a:buClr>
                <a:schemeClr val="accent1"/>
              </a:buClr>
              <a:buSzPts val="1200"/>
              <a:buFont typeface="Work Sans"/>
              <a:buChar char="●"/>
            </a:pPr>
            <a:r>
              <a:rPr lang="en" sz="1200" dirty="0">
                <a:solidFill>
                  <a:schemeClr val="accent1"/>
                </a:solidFill>
                <a:latin typeface="Work Sans"/>
                <a:ea typeface="Work Sans"/>
                <a:cs typeface="Work Sans"/>
                <a:sym typeface="Work Sans"/>
              </a:rPr>
              <a:t>The white dot represents the median</a:t>
            </a:r>
            <a:endParaRPr sz="1200" dirty="0">
              <a:solidFill>
                <a:schemeClr val="accent1"/>
              </a:solidFill>
              <a:latin typeface="Work Sans"/>
              <a:ea typeface="Work Sans"/>
              <a:cs typeface="Work Sans"/>
              <a:sym typeface="Work Sans"/>
            </a:endParaRPr>
          </a:p>
          <a:p>
            <a:pPr marL="457200" lvl="0" indent="-304800" algn="l" rtl="0">
              <a:lnSpc>
                <a:spcPct val="115000"/>
              </a:lnSpc>
              <a:spcBef>
                <a:spcPts val="1800"/>
              </a:spcBef>
              <a:spcAft>
                <a:spcPts val="0"/>
              </a:spcAft>
              <a:buClr>
                <a:schemeClr val="hlink"/>
              </a:buClr>
              <a:buSzPts val="1200"/>
              <a:buFont typeface="Work Sans"/>
              <a:buChar char="●"/>
            </a:pPr>
            <a:r>
              <a:rPr lang="en" sz="1200" dirty="0">
                <a:solidFill>
                  <a:schemeClr val="hlink"/>
                </a:solidFill>
                <a:latin typeface="Work Sans"/>
                <a:ea typeface="Work Sans"/>
                <a:cs typeface="Work Sans"/>
                <a:sym typeface="Work Sans"/>
              </a:rPr>
              <a:t>The thick gray bar in the center represents the interquartile range</a:t>
            </a:r>
            <a:endParaRPr sz="1200" u="sng" dirty="0">
              <a:solidFill>
                <a:srgbClr val="26A05A"/>
              </a:solidFill>
              <a:latin typeface="Work Sans"/>
              <a:ea typeface="Work Sans"/>
              <a:cs typeface="Work Sans"/>
              <a:sym typeface="Work Sans"/>
            </a:endParaRPr>
          </a:p>
          <a:p>
            <a:pPr marL="457200" lvl="0" indent="-304800" algn="l" rtl="0">
              <a:lnSpc>
                <a:spcPct val="115000"/>
              </a:lnSpc>
              <a:spcBef>
                <a:spcPts val="1800"/>
              </a:spcBef>
              <a:spcAft>
                <a:spcPts val="0"/>
              </a:spcAft>
              <a:buClr>
                <a:schemeClr val="hlink"/>
              </a:buClr>
              <a:buSzPts val="1200"/>
              <a:buFont typeface="Work Sans"/>
              <a:buChar char="●"/>
            </a:pPr>
            <a:r>
              <a:rPr lang="en" sz="1200" dirty="0">
                <a:solidFill>
                  <a:schemeClr val="hlink"/>
                </a:solidFill>
                <a:latin typeface="Work Sans"/>
                <a:ea typeface="Work Sans"/>
                <a:cs typeface="Work Sans"/>
                <a:sym typeface="Work Sans"/>
              </a:rPr>
              <a:t>The thin gray line represents the rest of the distribution, except for points that are determined to be “outliers” using a method that is a function of the interquartile range.</a:t>
            </a:r>
          </a:p>
          <a:p>
            <a:pPr marL="457200" indent="-304800">
              <a:lnSpc>
                <a:spcPct val="115000"/>
              </a:lnSpc>
              <a:spcBef>
                <a:spcPts val="1800"/>
              </a:spcBef>
              <a:buClr>
                <a:schemeClr val="hlink"/>
              </a:buClr>
              <a:buSzPts val="1200"/>
              <a:buFont typeface="Work Sans"/>
              <a:buChar char="●"/>
            </a:pPr>
            <a:r>
              <a:rPr lang="en-US" sz="1200" dirty="0">
                <a:solidFill>
                  <a:schemeClr val="hlink"/>
                </a:solidFill>
                <a:latin typeface="Work Sans"/>
                <a:ea typeface="Work Sans"/>
                <a:cs typeface="Work Sans"/>
                <a:sym typeface="Work Sans"/>
              </a:rPr>
              <a:t>The widest section of the violin plot represents the highest density of data points. </a:t>
            </a:r>
            <a:endParaRPr lang="en-US" sz="1400" dirty="0">
              <a:solidFill>
                <a:schemeClr val="hlink"/>
              </a:solidFill>
              <a:latin typeface="Work Sans"/>
              <a:ea typeface="Work Sans"/>
              <a:cs typeface="Work Sans"/>
              <a:sym typeface="Work Sans"/>
            </a:endParaRPr>
          </a:p>
          <a:p>
            <a:pPr marL="457200" lvl="0" indent="-304800" algn="l" rtl="0">
              <a:lnSpc>
                <a:spcPct val="115000"/>
              </a:lnSpc>
              <a:spcBef>
                <a:spcPts val="1800"/>
              </a:spcBef>
              <a:spcAft>
                <a:spcPts val="0"/>
              </a:spcAft>
              <a:buClr>
                <a:schemeClr val="hlink"/>
              </a:buClr>
              <a:buSzPts val="1200"/>
              <a:buFont typeface="Work Sans"/>
              <a:buChar char="●"/>
            </a:pPr>
            <a:endParaRPr sz="1200" dirty="0">
              <a:solidFill>
                <a:schemeClr val="hlink"/>
              </a:solidFill>
              <a:latin typeface="Work Sans"/>
              <a:ea typeface="Work Sans"/>
              <a:cs typeface="Work Sans"/>
              <a:sym typeface="Work Sans"/>
            </a:endParaRPr>
          </a:p>
        </p:txBody>
      </p:sp>
      <p:cxnSp>
        <p:nvCxnSpPr>
          <p:cNvPr id="2084" name="Google Shape;2084;g2bed798971e_0_43"/>
          <p:cNvCxnSpPr/>
          <p:nvPr/>
        </p:nvCxnSpPr>
        <p:spPr>
          <a:xfrm flipH="1">
            <a:off x="3232100" y="1871325"/>
            <a:ext cx="32100" cy="117000"/>
          </a:xfrm>
          <a:prstGeom prst="straightConnector1">
            <a:avLst/>
          </a:prstGeom>
          <a:noFill/>
          <a:ln w="9525" cap="flat" cmpd="sng">
            <a:solidFill>
              <a:schemeClr val="dk2"/>
            </a:solidFill>
            <a:prstDash val="solid"/>
            <a:round/>
            <a:headEnd type="none" w="med" len="med"/>
            <a:tailEnd type="none" w="med" len="med"/>
          </a:ln>
        </p:spPr>
      </p:cxnSp>
      <p:cxnSp>
        <p:nvCxnSpPr>
          <p:cNvPr id="2085" name="Google Shape;2085;g2bed798971e_0_43"/>
          <p:cNvCxnSpPr/>
          <p:nvPr/>
        </p:nvCxnSpPr>
        <p:spPr>
          <a:xfrm>
            <a:off x="2243475" y="988825"/>
            <a:ext cx="42600" cy="31800"/>
          </a:xfrm>
          <a:prstGeom prst="straightConnector1">
            <a:avLst/>
          </a:prstGeom>
          <a:noFill/>
          <a:ln w="9525" cap="flat" cmpd="sng">
            <a:solidFill>
              <a:schemeClr val="dk2"/>
            </a:solidFill>
            <a:prstDash val="solid"/>
            <a:round/>
            <a:headEnd type="none" w="med" len="med"/>
            <a:tailEnd type="none" w="med" len="med"/>
          </a:ln>
        </p:spPr>
      </p:cxnSp>
      <p:sp>
        <p:nvSpPr>
          <p:cNvPr id="2086" name="Google Shape;2086;g2bed798971e_0_43"/>
          <p:cNvSpPr/>
          <p:nvPr/>
        </p:nvSpPr>
        <p:spPr>
          <a:xfrm>
            <a:off x="4008475" y="3423675"/>
            <a:ext cx="382800" cy="271800"/>
          </a:xfrm>
          <a:prstGeom prst="ellipse">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90"/>
        <p:cNvGrpSpPr/>
        <p:nvPr/>
      </p:nvGrpSpPr>
      <p:grpSpPr>
        <a:xfrm>
          <a:off x="0" y="0"/>
          <a:ext cx="0" cy="0"/>
          <a:chOff x="0" y="0"/>
          <a:chExt cx="0" cy="0"/>
        </a:xfrm>
      </p:grpSpPr>
      <p:sp>
        <p:nvSpPr>
          <p:cNvPr id="2091" name="Google Shape;2091;g2bed798971e_0_75"/>
          <p:cNvSpPr txBox="1">
            <a:spLocks noGrp="1"/>
          </p:cNvSpPr>
          <p:nvPr>
            <p:ph type="title"/>
          </p:nvPr>
        </p:nvSpPr>
        <p:spPr>
          <a:xfrm>
            <a:off x="1209100" y="722575"/>
            <a:ext cx="7704000" cy="564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Violin Charts</a:t>
            </a:r>
            <a:endParaRPr/>
          </a:p>
        </p:txBody>
      </p:sp>
      <p:sp>
        <p:nvSpPr>
          <p:cNvPr id="2092" name="Google Shape;2092;g2bed798971e_0_75"/>
          <p:cNvSpPr txBox="1">
            <a:spLocks noGrp="1"/>
          </p:cNvSpPr>
          <p:nvPr>
            <p:ph type="body" idx="1"/>
          </p:nvPr>
        </p:nvSpPr>
        <p:spPr>
          <a:xfrm>
            <a:off x="1038975" y="1416075"/>
            <a:ext cx="7704000" cy="337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pic>
        <p:nvPicPr>
          <p:cNvPr id="2093" name="Google Shape;2093;g2bed798971e_0_75"/>
          <p:cNvPicPr preferRelativeResize="0"/>
          <p:nvPr/>
        </p:nvPicPr>
        <p:blipFill>
          <a:blip r:embed="rId3">
            <a:alphaModFix/>
          </a:blip>
          <a:stretch>
            <a:fillRect/>
          </a:stretch>
        </p:blipFill>
        <p:spPr>
          <a:xfrm>
            <a:off x="5823900" y="1713913"/>
            <a:ext cx="3206149" cy="2034675"/>
          </a:xfrm>
          <a:prstGeom prst="rect">
            <a:avLst/>
          </a:prstGeom>
          <a:noFill/>
          <a:ln>
            <a:noFill/>
          </a:ln>
        </p:spPr>
      </p:pic>
      <p:pic>
        <p:nvPicPr>
          <p:cNvPr id="2094" name="Google Shape;2094;g2bed798971e_0_75"/>
          <p:cNvPicPr preferRelativeResize="0"/>
          <p:nvPr/>
        </p:nvPicPr>
        <p:blipFill>
          <a:blip r:embed="rId4">
            <a:alphaModFix/>
          </a:blip>
          <a:stretch>
            <a:fillRect/>
          </a:stretch>
        </p:blipFill>
        <p:spPr>
          <a:xfrm>
            <a:off x="3290375" y="1362925"/>
            <a:ext cx="1818975" cy="2736656"/>
          </a:xfrm>
          <a:prstGeom prst="rect">
            <a:avLst/>
          </a:prstGeom>
          <a:noFill/>
          <a:ln w="19050" cap="flat" cmpd="sng">
            <a:solidFill>
              <a:schemeClr val="accent1"/>
            </a:solidFill>
            <a:prstDash val="solid"/>
            <a:round/>
            <a:headEnd type="none" w="sm" len="sm"/>
            <a:tailEnd type="none" w="sm" len="sm"/>
          </a:ln>
        </p:spPr>
      </p:pic>
      <p:cxnSp>
        <p:nvCxnSpPr>
          <p:cNvPr id="2095" name="Google Shape;2095;g2bed798971e_0_75"/>
          <p:cNvCxnSpPr/>
          <p:nvPr/>
        </p:nvCxnSpPr>
        <p:spPr>
          <a:xfrm>
            <a:off x="5135525" y="1371600"/>
            <a:ext cx="3540600" cy="1680000"/>
          </a:xfrm>
          <a:prstGeom prst="straightConnector1">
            <a:avLst/>
          </a:prstGeom>
          <a:noFill/>
          <a:ln w="19050" cap="flat" cmpd="sng">
            <a:solidFill>
              <a:schemeClr val="accent1"/>
            </a:solidFill>
            <a:prstDash val="solid"/>
            <a:round/>
            <a:headEnd type="none" w="med" len="med"/>
            <a:tailEnd type="none" w="med" len="med"/>
          </a:ln>
        </p:spPr>
      </p:cxnSp>
      <p:cxnSp>
        <p:nvCxnSpPr>
          <p:cNvPr id="2096" name="Google Shape;2096;g2bed798971e_0_75"/>
          <p:cNvCxnSpPr/>
          <p:nvPr/>
        </p:nvCxnSpPr>
        <p:spPr>
          <a:xfrm rot="10800000" flipH="1">
            <a:off x="5124900" y="3062125"/>
            <a:ext cx="3561900" cy="1031400"/>
          </a:xfrm>
          <a:prstGeom prst="straightConnector1">
            <a:avLst/>
          </a:prstGeom>
          <a:noFill/>
          <a:ln w="19050" cap="flat" cmpd="sng">
            <a:solidFill>
              <a:schemeClr val="accent1"/>
            </a:solidFill>
            <a:prstDash val="solid"/>
            <a:round/>
            <a:headEnd type="none" w="med" len="med"/>
            <a:tailEnd type="none" w="med" len="med"/>
          </a:ln>
        </p:spPr>
      </p:cxnSp>
      <p:sp>
        <p:nvSpPr>
          <p:cNvPr id="2097" name="Google Shape;2097;g2bed798971e_0_75"/>
          <p:cNvSpPr txBox="1"/>
          <p:nvPr/>
        </p:nvSpPr>
        <p:spPr>
          <a:xfrm>
            <a:off x="510350" y="107325"/>
            <a:ext cx="2571178" cy="4312200"/>
          </a:xfrm>
          <a:prstGeom prst="rect">
            <a:avLst/>
          </a:prstGeom>
          <a:noFill/>
          <a:ln>
            <a:noFill/>
          </a:ln>
        </p:spPr>
        <p:txBody>
          <a:bodyPr spcFirstLastPara="1" wrap="square" lIns="91425" tIns="91425" rIns="91425" bIns="91425" anchor="t" anchorCtr="0">
            <a:noAutofit/>
          </a:bodyPr>
          <a:lstStyle/>
          <a:p>
            <a:pPr marL="457200" lvl="0" indent="-304800" algn="l" rtl="0">
              <a:lnSpc>
                <a:spcPct val="115000"/>
              </a:lnSpc>
              <a:spcBef>
                <a:spcPts val="1800"/>
              </a:spcBef>
              <a:spcAft>
                <a:spcPts val="0"/>
              </a:spcAft>
              <a:buClr>
                <a:schemeClr val="dk1"/>
              </a:buClr>
              <a:buSzPts val="1200"/>
              <a:buFont typeface="Work Sans"/>
              <a:buChar char="●"/>
            </a:pPr>
            <a:r>
              <a:rPr lang="en" sz="1200">
                <a:solidFill>
                  <a:schemeClr val="dk1"/>
                </a:solidFill>
                <a:latin typeface="Work Sans"/>
                <a:ea typeface="Work Sans"/>
                <a:cs typeface="Work Sans"/>
                <a:sym typeface="Work Sans"/>
              </a:rPr>
              <a:t>The white dot represents the median</a:t>
            </a:r>
            <a:endParaRPr sz="1200">
              <a:solidFill>
                <a:schemeClr val="dk1"/>
              </a:solidFill>
              <a:latin typeface="Work Sans"/>
              <a:ea typeface="Work Sans"/>
              <a:cs typeface="Work Sans"/>
              <a:sym typeface="Work Sans"/>
            </a:endParaRPr>
          </a:p>
          <a:p>
            <a:pPr marL="457200" lvl="0" indent="-304800" algn="l" rtl="0">
              <a:lnSpc>
                <a:spcPct val="115000"/>
              </a:lnSpc>
              <a:spcBef>
                <a:spcPts val="1800"/>
              </a:spcBef>
              <a:spcAft>
                <a:spcPts val="0"/>
              </a:spcAft>
              <a:buClr>
                <a:schemeClr val="accent1"/>
              </a:buClr>
              <a:buSzPts val="1200"/>
              <a:buFont typeface="Work Sans"/>
              <a:buChar char="●"/>
            </a:pPr>
            <a:r>
              <a:rPr lang="en" sz="1200">
                <a:solidFill>
                  <a:schemeClr val="accent1"/>
                </a:solidFill>
                <a:latin typeface="Work Sans"/>
                <a:ea typeface="Work Sans"/>
                <a:cs typeface="Work Sans"/>
                <a:sym typeface="Work Sans"/>
              </a:rPr>
              <a:t>The thick gray bar in the center represents the interquartile range</a:t>
            </a:r>
            <a:endParaRPr sz="1200" u="sng">
              <a:solidFill>
                <a:schemeClr val="accent1"/>
              </a:solidFill>
              <a:latin typeface="Work Sans"/>
              <a:ea typeface="Work Sans"/>
              <a:cs typeface="Work Sans"/>
              <a:sym typeface="Work Sans"/>
            </a:endParaRPr>
          </a:p>
          <a:p>
            <a:pPr marL="457200" lvl="0" indent="-304800" algn="l" rtl="0">
              <a:lnSpc>
                <a:spcPct val="115000"/>
              </a:lnSpc>
              <a:spcBef>
                <a:spcPts val="1800"/>
              </a:spcBef>
              <a:spcAft>
                <a:spcPts val="0"/>
              </a:spcAft>
              <a:buClr>
                <a:schemeClr val="hlink"/>
              </a:buClr>
              <a:buSzPts val="1200"/>
              <a:buFont typeface="Work Sans"/>
              <a:buChar char="●"/>
            </a:pPr>
            <a:r>
              <a:rPr lang="en" sz="1200">
                <a:solidFill>
                  <a:schemeClr val="hlink"/>
                </a:solidFill>
                <a:latin typeface="Work Sans"/>
                <a:ea typeface="Work Sans"/>
                <a:cs typeface="Work Sans"/>
                <a:sym typeface="Work Sans"/>
              </a:rPr>
              <a:t>The thin gray line represents the rest of the distribution, except for points that are determined to be “outliers” using a method that is a function of the interquartile range.</a:t>
            </a:r>
            <a:endParaRPr sz="1200">
              <a:solidFill>
                <a:schemeClr val="hlink"/>
              </a:solidFill>
              <a:latin typeface="Work Sans"/>
              <a:ea typeface="Work Sans"/>
              <a:cs typeface="Work Sans"/>
              <a:sym typeface="Work Sans"/>
            </a:endParaRPr>
          </a:p>
          <a:p>
            <a:pPr marL="457200" lvl="0" indent="-304800" algn="l" rtl="0">
              <a:lnSpc>
                <a:spcPct val="115000"/>
              </a:lnSpc>
              <a:spcBef>
                <a:spcPts val="1800"/>
              </a:spcBef>
              <a:spcAft>
                <a:spcPts val="0"/>
              </a:spcAft>
              <a:buClr>
                <a:schemeClr val="hlink"/>
              </a:buClr>
              <a:buSzPts val="1200"/>
              <a:buFont typeface="Work Sans"/>
              <a:buChar char="●"/>
            </a:pPr>
            <a:r>
              <a:rPr lang="en" sz="1100">
                <a:solidFill>
                  <a:schemeClr val="hlink"/>
                </a:solidFill>
                <a:latin typeface="Work Sans"/>
                <a:ea typeface="Work Sans"/>
                <a:cs typeface="Work Sans"/>
                <a:sym typeface="Work Sans"/>
              </a:rPr>
              <a:t>The widest section of the violin plot represents the highest density of data points. </a:t>
            </a:r>
            <a:endParaRPr sz="1200">
              <a:solidFill>
                <a:schemeClr val="hlink"/>
              </a:solidFill>
              <a:latin typeface="Work Sans"/>
              <a:ea typeface="Work Sans"/>
              <a:cs typeface="Work Sans"/>
              <a:sym typeface="Work Sans"/>
            </a:endParaRPr>
          </a:p>
          <a:p>
            <a:pPr marL="457200" lvl="0" indent="0" algn="l" rtl="0">
              <a:lnSpc>
                <a:spcPct val="115000"/>
              </a:lnSpc>
              <a:spcBef>
                <a:spcPts val="1800"/>
              </a:spcBef>
              <a:spcAft>
                <a:spcPts val="1200"/>
              </a:spcAft>
              <a:buNone/>
            </a:pPr>
            <a:endParaRPr sz="1200">
              <a:solidFill>
                <a:schemeClr val="hlink"/>
              </a:solidFill>
              <a:latin typeface="Work Sans"/>
              <a:ea typeface="Work Sans"/>
              <a:cs typeface="Work Sans"/>
              <a:sym typeface="Work Sans"/>
            </a:endParaRPr>
          </a:p>
        </p:txBody>
      </p:sp>
      <p:cxnSp>
        <p:nvCxnSpPr>
          <p:cNvPr id="2098" name="Google Shape;2098;g2bed798971e_0_75"/>
          <p:cNvCxnSpPr/>
          <p:nvPr/>
        </p:nvCxnSpPr>
        <p:spPr>
          <a:xfrm flipH="1">
            <a:off x="3232100" y="1871325"/>
            <a:ext cx="32100" cy="117000"/>
          </a:xfrm>
          <a:prstGeom prst="straightConnector1">
            <a:avLst/>
          </a:prstGeom>
          <a:noFill/>
          <a:ln w="9525" cap="flat" cmpd="sng">
            <a:solidFill>
              <a:schemeClr val="dk2"/>
            </a:solidFill>
            <a:prstDash val="solid"/>
            <a:round/>
            <a:headEnd type="none" w="med" len="med"/>
            <a:tailEnd type="none" w="med" len="med"/>
          </a:ln>
        </p:spPr>
      </p:cxnSp>
      <p:cxnSp>
        <p:nvCxnSpPr>
          <p:cNvPr id="2099" name="Google Shape;2099;g2bed798971e_0_75"/>
          <p:cNvCxnSpPr/>
          <p:nvPr/>
        </p:nvCxnSpPr>
        <p:spPr>
          <a:xfrm>
            <a:off x="2243475" y="988825"/>
            <a:ext cx="42600" cy="31800"/>
          </a:xfrm>
          <a:prstGeom prst="straightConnector1">
            <a:avLst/>
          </a:prstGeom>
          <a:noFill/>
          <a:ln w="9525" cap="flat" cmpd="sng">
            <a:solidFill>
              <a:schemeClr val="dk2"/>
            </a:solidFill>
            <a:prstDash val="solid"/>
            <a:round/>
            <a:headEnd type="none" w="med" len="med"/>
            <a:tailEnd type="none" w="med" len="med"/>
          </a:ln>
        </p:spPr>
      </p:cxnSp>
      <p:sp>
        <p:nvSpPr>
          <p:cNvPr id="2100" name="Google Shape;2100;g2bed798971e_0_75"/>
          <p:cNvSpPr/>
          <p:nvPr/>
        </p:nvSpPr>
        <p:spPr>
          <a:xfrm>
            <a:off x="3901600" y="3179125"/>
            <a:ext cx="702900" cy="701400"/>
          </a:xfrm>
          <a:prstGeom prst="ellipse">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1"/>
        <p:cNvGrpSpPr/>
        <p:nvPr/>
      </p:nvGrpSpPr>
      <p:grpSpPr>
        <a:xfrm>
          <a:off x="0" y="0"/>
          <a:ext cx="0" cy="0"/>
          <a:chOff x="0" y="0"/>
          <a:chExt cx="0" cy="0"/>
        </a:xfrm>
      </p:grpSpPr>
      <p:grpSp>
        <p:nvGrpSpPr>
          <p:cNvPr id="992" name="Google Shape;992;p35"/>
          <p:cNvGrpSpPr/>
          <p:nvPr/>
        </p:nvGrpSpPr>
        <p:grpSpPr>
          <a:xfrm>
            <a:off x="2574230" y="342475"/>
            <a:ext cx="3935423" cy="3370846"/>
            <a:chOff x="2574230" y="342475"/>
            <a:chExt cx="3935423" cy="3370846"/>
          </a:xfrm>
        </p:grpSpPr>
        <p:grpSp>
          <p:nvGrpSpPr>
            <p:cNvPr id="993" name="Google Shape;993;p35"/>
            <p:cNvGrpSpPr/>
            <p:nvPr/>
          </p:nvGrpSpPr>
          <p:grpSpPr>
            <a:xfrm>
              <a:off x="2574230" y="342475"/>
              <a:ext cx="3935423" cy="3370846"/>
              <a:chOff x="2574230" y="342475"/>
              <a:chExt cx="3935423" cy="3370846"/>
            </a:xfrm>
          </p:grpSpPr>
          <p:grpSp>
            <p:nvGrpSpPr>
              <p:cNvPr id="994" name="Google Shape;994;p35"/>
              <p:cNvGrpSpPr/>
              <p:nvPr/>
            </p:nvGrpSpPr>
            <p:grpSpPr>
              <a:xfrm>
                <a:off x="2574230" y="539990"/>
                <a:ext cx="3935423" cy="3173331"/>
                <a:chOff x="2574230" y="539990"/>
                <a:chExt cx="3935423" cy="3173331"/>
              </a:xfrm>
            </p:grpSpPr>
            <p:sp>
              <p:nvSpPr>
                <p:cNvPr id="995" name="Google Shape;995;p35"/>
                <p:cNvSpPr/>
                <p:nvPr/>
              </p:nvSpPr>
              <p:spPr>
                <a:xfrm>
                  <a:off x="2574230" y="983287"/>
                  <a:ext cx="3935423" cy="2730034"/>
                </a:xfrm>
                <a:custGeom>
                  <a:avLst/>
                  <a:gdLst/>
                  <a:ahLst/>
                  <a:cxnLst/>
                  <a:rect l="l" t="t" r="r" b="b"/>
                  <a:pathLst>
                    <a:path w="84838" h="58875" extrusionOk="0">
                      <a:moveTo>
                        <a:pt x="27109" y="1"/>
                      </a:moveTo>
                      <a:cubicBezTo>
                        <a:pt x="21245" y="1"/>
                        <a:pt x="14813" y="2612"/>
                        <a:pt x="9991" y="11566"/>
                      </a:cubicBezTo>
                      <a:cubicBezTo>
                        <a:pt x="0" y="30120"/>
                        <a:pt x="15968" y="58618"/>
                        <a:pt x="42419" y="58874"/>
                      </a:cubicBezTo>
                      <a:cubicBezTo>
                        <a:pt x="68870" y="58620"/>
                        <a:pt x="84837" y="30122"/>
                        <a:pt x="74847" y="11566"/>
                      </a:cubicBezTo>
                      <a:cubicBezTo>
                        <a:pt x="70025" y="2612"/>
                        <a:pt x="63592" y="1"/>
                        <a:pt x="57728" y="1"/>
                      </a:cubicBezTo>
                      <a:cubicBezTo>
                        <a:pt x="54011" y="1"/>
                        <a:pt x="50522" y="1050"/>
                        <a:pt x="47817" y="2198"/>
                      </a:cubicBezTo>
                      <a:cubicBezTo>
                        <a:pt x="46089" y="2932"/>
                        <a:pt x="44254" y="3299"/>
                        <a:pt x="42419" y="3299"/>
                      </a:cubicBezTo>
                      <a:cubicBezTo>
                        <a:pt x="40584" y="3299"/>
                        <a:pt x="38749" y="2932"/>
                        <a:pt x="37021" y="2198"/>
                      </a:cubicBezTo>
                      <a:cubicBezTo>
                        <a:pt x="34315" y="1050"/>
                        <a:pt x="30826" y="1"/>
                        <a:pt x="271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 name="Google Shape;996;p35"/>
                <p:cNvSpPr/>
                <p:nvPr/>
              </p:nvSpPr>
              <p:spPr>
                <a:xfrm>
                  <a:off x="2939393" y="1638773"/>
                  <a:ext cx="3502442" cy="2074455"/>
                </a:xfrm>
                <a:custGeom>
                  <a:avLst/>
                  <a:gdLst/>
                  <a:ahLst/>
                  <a:cxnLst/>
                  <a:rect l="l" t="t" r="r" b="b"/>
                  <a:pathLst>
                    <a:path w="75504" h="44737" extrusionOk="0">
                      <a:moveTo>
                        <a:pt x="68169" y="1"/>
                      </a:moveTo>
                      <a:cubicBezTo>
                        <a:pt x="72111" y="18043"/>
                        <a:pt x="56880" y="40605"/>
                        <a:pt x="33357" y="40830"/>
                      </a:cubicBezTo>
                      <a:cubicBezTo>
                        <a:pt x="17031" y="40672"/>
                        <a:pt x="4700" y="29752"/>
                        <a:pt x="1" y="17052"/>
                      </a:cubicBezTo>
                      <a:lnTo>
                        <a:pt x="1" y="17052"/>
                      </a:lnTo>
                      <a:cubicBezTo>
                        <a:pt x="3431" y="31334"/>
                        <a:pt x="16564" y="44563"/>
                        <a:pt x="34547" y="44736"/>
                      </a:cubicBezTo>
                      <a:cubicBezTo>
                        <a:pt x="59806" y="44494"/>
                        <a:pt x="75504" y="18500"/>
                        <a:pt x="68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 name="Google Shape;997;p35"/>
                <p:cNvSpPr/>
                <p:nvPr/>
              </p:nvSpPr>
              <p:spPr>
                <a:xfrm>
                  <a:off x="4562399" y="539990"/>
                  <a:ext cx="591951" cy="497365"/>
                </a:xfrm>
                <a:custGeom>
                  <a:avLst/>
                  <a:gdLst/>
                  <a:ahLst/>
                  <a:cxnLst/>
                  <a:rect l="l" t="t" r="r" b="b"/>
                  <a:pathLst>
                    <a:path w="12761" h="10726" extrusionOk="0">
                      <a:moveTo>
                        <a:pt x="10482" y="1"/>
                      </a:moveTo>
                      <a:cubicBezTo>
                        <a:pt x="10372" y="1"/>
                        <a:pt x="10260" y="10"/>
                        <a:pt x="10146" y="30"/>
                      </a:cubicBezTo>
                      <a:cubicBezTo>
                        <a:pt x="7347" y="513"/>
                        <a:pt x="3609" y="1311"/>
                        <a:pt x="2382" y="2288"/>
                      </a:cubicBezTo>
                      <a:cubicBezTo>
                        <a:pt x="337" y="3915"/>
                        <a:pt x="0" y="6892"/>
                        <a:pt x="1627" y="8939"/>
                      </a:cubicBezTo>
                      <a:cubicBezTo>
                        <a:pt x="2562" y="10114"/>
                        <a:pt x="3940" y="10725"/>
                        <a:pt x="5333" y="10725"/>
                      </a:cubicBezTo>
                      <a:cubicBezTo>
                        <a:pt x="6366" y="10725"/>
                        <a:pt x="7407" y="10389"/>
                        <a:pt x="8279" y="9695"/>
                      </a:cubicBezTo>
                      <a:cubicBezTo>
                        <a:pt x="9506" y="8718"/>
                        <a:pt x="11123" y="5253"/>
                        <a:pt x="12221" y="2640"/>
                      </a:cubicBezTo>
                      <a:cubicBezTo>
                        <a:pt x="12761" y="1360"/>
                        <a:pt x="11797" y="1"/>
                        <a:pt x="104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98" name="Google Shape;998;p35"/>
              <p:cNvSpPr/>
              <p:nvPr/>
            </p:nvSpPr>
            <p:spPr>
              <a:xfrm rot="9837823">
                <a:off x="4406787" y="1167513"/>
                <a:ext cx="325526" cy="248967"/>
              </a:xfrm>
              <a:custGeom>
                <a:avLst/>
                <a:gdLst/>
                <a:ahLst/>
                <a:cxnLst/>
                <a:rect l="l" t="t" r="r" b="b"/>
                <a:pathLst>
                  <a:path w="3457" h="2592" extrusionOk="0">
                    <a:moveTo>
                      <a:pt x="205" y="0"/>
                    </a:moveTo>
                    <a:cubicBezTo>
                      <a:pt x="91" y="0"/>
                      <a:pt x="0" y="91"/>
                      <a:pt x="0" y="205"/>
                    </a:cubicBezTo>
                    <a:cubicBezTo>
                      <a:pt x="0" y="318"/>
                      <a:pt x="91" y="408"/>
                      <a:pt x="205" y="408"/>
                    </a:cubicBezTo>
                    <a:cubicBezTo>
                      <a:pt x="245" y="408"/>
                      <a:pt x="2637" y="428"/>
                      <a:pt x="3031" y="2426"/>
                    </a:cubicBezTo>
                    <a:cubicBezTo>
                      <a:pt x="3046" y="2524"/>
                      <a:pt x="3133" y="2591"/>
                      <a:pt x="3230" y="2591"/>
                    </a:cubicBezTo>
                    <a:cubicBezTo>
                      <a:pt x="3241" y="2591"/>
                      <a:pt x="3257" y="2591"/>
                      <a:pt x="3273" y="2589"/>
                    </a:cubicBezTo>
                    <a:cubicBezTo>
                      <a:pt x="3385" y="2565"/>
                      <a:pt x="3456" y="2457"/>
                      <a:pt x="3434" y="2347"/>
                    </a:cubicBezTo>
                    <a:cubicBezTo>
                      <a:pt x="2969" y="2"/>
                      <a:pt x="219" y="2"/>
                      <a:pt x="205" y="0"/>
                    </a:cubicBezTo>
                    <a:close/>
                  </a:path>
                </a:pathLst>
              </a:custGeom>
              <a:solidFill>
                <a:schemeClr val="dk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999" name="Google Shape;999;p35"/>
              <p:cNvCxnSpPr/>
              <p:nvPr/>
            </p:nvCxnSpPr>
            <p:spPr>
              <a:xfrm rot="10800000">
                <a:off x="4564025" y="342475"/>
                <a:ext cx="0" cy="1011600"/>
              </a:xfrm>
              <a:prstGeom prst="straightConnector1">
                <a:avLst/>
              </a:prstGeom>
              <a:noFill/>
              <a:ln w="9525" cap="flat" cmpd="sng">
                <a:solidFill>
                  <a:schemeClr val="dk1"/>
                </a:solidFill>
                <a:prstDash val="solid"/>
                <a:round/>
                <a:headEnd type="none" w="med" len="med"/>
                <a:tailEnd type="none" w="med" len="med"/>
              </a:ln>
            </p:spPr>
          </p:cxnSp>
          <p:cxnSp>
            <p:nvCxnSpPr>
              <p:cNvPr id="1000" name="Google Shape;1000;p35"/>
              <p:cNvCxnSpPr/>
              <p:nvPr/>
            </p:nvCxnSpPr>
            <p:spPr>
              <a:xfrm flipH="1">
                <a:off x="4563975" y="796525"/>
                <a:ext cx="286800" cy="231000"/>
              </a:xfrm>
              <a:prstGeom prst="straightConnector1">
                <a:avLst/>
              </a:prstGeom>
              <a:noFill/>
              <a:ln w="9525" cap="flat" cmpd="sng">
                <a:solidFill>
                  <a:schemeClr val="dk1"/>
                </a:solidFill>
                <a:prstDash val="solid"/>
                <a:round/>
                <a:headEnd type="none" w="med" len="med"/>
                <a:tailEnd type="none" w="med" len="med"/>
              </a:ln>
            </p:spPr>
          </p:cxnSp>
        </p:grpSp>
        <p:sp>
          <p:nvSpPr>
            <p:cNvPr id="1001" name="Google Shape;1001;p35"/>
            <p:cNvSpPr/>
            <p:nvPr/>
          </p:nvSpPr>
          <p:spPr>
            <a:xfrm>
              <a:off x="3388375" y="1347325"/>
              <a:ext cx="368700" cy="3687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2" name="Google Shape;1002;p35"/>
          <p:cNvGrpSpPr/>
          <p:nvPr/>
        </p:nvGrpSpPr>
        <p:grpSpPr>
          <a:xfrm>
            <a:off x="7350310" y="2487006"/>
            <a:ext cx="1424747" cy="2656657"/>
            <a:chOff x="7492700" y="3190650"/>
            <a:chExt cx="1047300" cy="1952850"/>
          </a:xfrm>
        </p:grpSpPr>
        <p:sp>
          <p:nvSpPr>
            <p:cNvPr id="1003" name="Google Shape;1003;p35"/>
            <p:cNvSpPr/>
            <p:nvPr/>
          </p:nvSpPr>
          <p:spPr>
            <a:xfrm>
              <a:off x="8396250" y="3735375"/>
              <a:ext cx="127825" cy="25"/>
            </a:xfrm>
            <a:custGeom>
              <a:avLst/>
              <a:gdLst/>
              <a:ahLst/>
              <a:cxnLst/>
              <a:rect l="l" t="t" r="r" b="b"/>
              <a:pathLst>
                <a:path w="5113" h="1" extrusionOk="0">
                  <a:moveTo>
                    <a:pt x="0" y="1"/>
                  </a:moveTo>
                  <a:lnTo>
                    <a:pt x="5113" y="1"/>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 name="Google Shape;1004;p35"/>
            <p:cNvSpPr/>
            <p:nvPr/>
          </p:nvSpPr>
          <p:spPr>
            <a:xfrm>
              <a:off x="8396250" y="3730200"/>
              <a:ext cx="127825" cy="10275"/>
            </a:xfrm>
            <a:custGeom>
              <a:avLst/>
              <a:gdLst/>
              <a:ahLst/>
              <a:cxnLst/>
              <a:rect l="l" t="t" r="r" b="b"/>
              <a:pathLst>
                <a:path w="5113" h="411" extrusionOk="0">
                  <a:moveTo>
                    <a:pt x="0" y="1"/>
                  </a:moveTo>
                  <a:lnTo>
                    <a:pt x="0" y="411"/>
                  </a:lnTo>
                  <a:lnTo>
                    <a:pt x="5113" y="411"/>
                  </a:lnTo>
                  <a:lnTo>
                    <a:pt x="5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 name="Google Shape;1005;p35"/>
            <p:cNvSpPr/>
            <p:nvPr/>
          </p:nvSpPr>
          <p:spPr>
            <a:xfrm>
              <a:off x="8054425" y="3416675"/>
              <a:ext cx="55200" cy="80150"/>
            </a:xfrm>
            <a:custGeom>
              <a:avLst/>
              <a:gdLst/>
              <a:ahLst/>
              <a:cxnLst/>
              <a:rect l="l" t="t" r="r" b="b"/>
              <a:pathLst>
                <a:path w="2208" h="3206" extrusionOk="0">
                  <a:moveTo>
                    <a:pt x="1104" y="0"/>
                  </a:moveTo>
                  <a:cubicBezTo>
                    <a:pt x="493" y="0"/>
                    <a:pt x="1" y="881"/>
                    <a:pt x="1" y="1490"/>
                  </a:cubicBezTo>
                  <a:lnTo>
                    <a:pt x="1" y="3206"/>
                  </a:lnTo>
                  <a:lnTo>
                    <a:pt x="2207" y="3206"/>
                  </a:lnTo>
                  <a:lnTo>
                    <a:pt x="2207" y="1490"/>
                  </a:lnTo>
                  <a:cubicBezTo>
                    <a:pt x="2207" y="879"/>
                    <a:pt x="171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 name="Google Shape;1006;p35"/>
            <p:cNvSpPr/>
            <p:nvPr/>
          </p:nvSpPr>
          <p:spPr>
            <a:xfrm>
              <a:off x="8050150" y="3412275"/>
              <a:ext cx="63800" cy="88875"/>
            </a:xfrm>
            <a:custGeom>
              <a:avLst/>
              <a:gdLst/>
              <a:ahLst/>
              <a:cxnLst/>
              <a:rect l="l" t="t" r="r" b="b"/>
              <a:pathLst>
                <a:path w="2552" h="3555" extrusionOk="0">
                  <a:moveTo>
                    <a:pt x="1273" y="352"/>
                  </a:moveTo>
                  <a:cubicBezTo>
                    <a:pt x="1742" y="352"/>
                    <a:pt x="2201" y="1104"/>
                    <a:pt x="2201" y="1666"/>
                  </a:cubicBezTo>
                  <a:lnTo>
                    <a:pt x="2201" y="3208"/>
                  </a:lnTo>
                  <a:lnTo>
                    <a:pt x="345" y="3208"/>
                  </a:lnTo>
                  <a:lnTo>
                    <a:pt x="345" y="1666"/>
                  </a:lnTo>
                  <a:cubicBezTo>
                    <a:pt x="345" y="1104"/>
                    <a:pt x="802" y="352"/>
                    <a:pt x="1273" y="352"/>
                  </a:cubicBezTo>
                  <a:close/>
                  <a:moveTo>
                    <a:pt x="1275" y="1"/>
                  </a:moveTo>
                  <a:cubicBezTo>
                    <a:pt x="536" y="1"/>
                    <a:pt x="0" y="994"/>
                    <a:pt x="0" y="1664"/>
                  </a:cubicBezTo>
                  <a:lnTo>
                    <a:pt x="0" y="3555"/>
                  </a:lnTo>
                  <a:lnTo>
                    <a:pt x="2552" y="3555"/>
                  </a:lnTo>
                  <a:lnTo>
                    <a:pt x="2552" y="1664"/>
                  </a:lnTo>
                  <a:cubicBezTo>
                    <a:pt x="2552" y="994"/>
                    <a:pt x="2016" y="1"/>
                    <a:pt x="1275" y="1"/>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 name="Google Shape;1007;p35"/>
            <p:cNvSpPr/>
            <p:nvPr/>
          </p:nvSpPr>
          <p:spPr>
            <a:xfrm>
              <a:off x="8081975" y="3195025"/>
              <a:ext cx="25" cy="221675"/>
            </a:xfrm>
            <a:custGeom>
              <a:avLst/>
              <a:gdLst/>
              <a:ahLst/>
              <a:cxnLst/>
              <a:rect l="l" t="t" r="r" b="b"/>
              <a:pathLst>
                <a:path w="1" h="8867" extrusionOk="0">
                  <a:moveTo>
                    <a:pt x="0" y="1"/>
                  </a:moveTo>
                  <a:lnTo>
                    <a:pt x="0" y="8866"/>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 name="Google Shape;1008;p35"/>
            <p:cNvSpPr/>
            <p:nvPr/>
          </p:nvSpPr>
          <p:spPr>
            <a:xfrm>
              <a:off x="8077575" y="3190650"/>
              <a:ext cx="8800" cy="230425"/>
            </a:xfrm>
            <a:custGeom>
              <a:avLst/>
              <a:gdLst/>
              <a:ahLst/>
              <a:cxnLst/>
              <a:rect l="l" t="t" r="r" b="b"/>
              <a:pathLst>
                <a:path w="352" h="9217" extrusionOk="0">
                  <a:moveTo>
                    <a:pt x="176" y="0"/>
                  </a:moveTo>
                  <a:cubicBezTo>
                    <a:pt x="80" y="0"/>
                    <a:pt x="1" y="79"/>
                    <a:pt x="1" y="176"/>
                  </a:cubicBezTo>
                  <a:lnTo>
                    <a:pt x="1" y="9041"/>
                  </a:lnTo>
                  <a:cubicBezTo>
                    <a:pt x="1" y="9138"/>
                    <a:pt x="80" y="9217"/>
                    <a:pt x="176" y="9217"/>
                  </a:cubicBezTo>
                  <a:cubicBezTo>
                    <a:pt x="273" y="9217"/>
                    <a:pt x="351" y="9138"/>
                    <a:pt x="351" y="9041"/>
                  </a:cubicBezTo>
                  <a:lnTo>
                    <a:pt x="351" y="176"/>
                  </a:lnTo>
                  <a:cubicBezTo>
                    <a:pt x="351" y="79"/>
                    <a:pt x="273" y="0"/>
                    <a:pt x="176" y="0"/>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 name="Google Shape;1009;p35"/>
            <p:cNvSpPr/>
            <p:nvPr/>
          </p:nvSpPr>
          <p:spPr>
            <a:xfrm>
              <a:off x="8000200" y="3482625"/>
              <a:ext cx="163650" cy="1052700"/>
            </a:xfrm>
            <a:custGeom>
              <a:avLst/>
              <a:gdLst/>
              <a:ahLst/>
              <a:cxnLst/>
              <a:rect l="l" t="t" r="r" b="b"/>
              <a:pathLst>
                <a:path w="6546" h="42108" extrusionOk="0">
                  <a:moveTo>
                    <a:pt x="3273" y="0"/>
                  </a:moveTo>
                  <a:cubicBezTo>
                    <a:pt x="1466" y="0"/>
                    <a:pt x="1" y="2857"/>
                    <a:pt x="1" y="4573"/>
                  </a:cubicBezTo>
                  <a:lnTo>
                    <a:pt x="1" y="39003"/>
                  </a:lnTo>
                  <a:cubicBezTo>
                    <a:pt x="1" y="40719"/>
                    <a:pt x="1466" y="42107"/>
                    <a:pt x="3273" y="42107"/>
                  </a:cubicBezTo>
                  <a:cubicBezTo>
                    <a:pt x="5082" y="42107"/>
                    <a:pt x="6545" y="40717"/>
                    <a:pt x="6545" y="39003"/>
                  </a:cubicBezTo>
                  <a:lnTo>
                    <a:pt x="6545" y="4573"/>
                  </a:lnTo>
                  <a:cubicBezTo>
                    <a:pt x="6545" y="2857"/>
                    <a:pt x="5082" y="0"/>
                    <a:pt x="3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 name="Google Shape;1010;p35"/>
            <p:cNvSpPr/>
            <p:nvPr/>
          </p:nvSpPr>
          <p:spPr>
            <a:xfrm>
              <a:off x="7995775" y="3478225"/>
              <a:ext cx="172400" cy="1061475"/>
            </a:xfrm>
            <a:custGeom>
              <a:avLst/>
              <a:gdLst/>
              <a:ahLst/>
              <a:cxnLst/>
              <a:rect l="l" t="t" r="r" b="b"/>
              <a:pathLst>
                <a:path w="6896" h="42459" extrusionOk="0">
                  <a:moveTo>
                    <a:pt x="3448" y="348"/>
                  </a:moveTo>
                  <a:cubicBezTo>
                    <a:pt x="5101" y="348"/>
                    <a:pt x="6549" y="3090"/>
                    <a:pt x="6549" y="4749"/>
                  </a:cubicBezTo>
                  <a:lnTo>
                    <a:pt x="6549" y="39177"/>
                  </a:lnTo>
                  <a:cubicBezTo>
                    <a:pt x="6549" y="40794"/>
                    <a:pt x="5156" y="42110"/>
                    <a:pt x="3448" y="42110"/>
                  </a:cubicBezTo>
                  <a:cubicBezTo>
                    <a:pt x="1738" y="42110"/>
                    <a:pt x="347" y="40794"/>
                    <a:pt x="347" y="39177"/>
                  </a:cubicBezTo>
                  <a:lnTo>
                    <a:pt x="347" y="4747"/>
                  </a:lnTo>
                  <a:cubicBezTo>
                    <a:pt x="347" y="3088"/>
                    <a:pt x="1797" y="348"/>
                    <a:pt x="3448" y="348"/>
                  </a:cubicBezTo>
                  <a:close/>
                  <a:moveTo>
                    <a:pt x="3448" y="1"/>
                  </a:moveTo>
                  <a:cubicBezTo>
                    <a:pt x="1545" y="1"/>
                    <a:pt x="0" y="2873"/>
                    <a:pt x="0" y="4749"/>
                  </a:cubicBezTo>
                  <a:lnTo>
                    <a:pt x="0" y="39179"/>
                  </a:lnTo>
                  <a:cubicBezTo>
                    <a:pt x="0" y="40987"/>
                    <a:pt x="1547" y="42459"/>
                    <a:pt x="3448" y="42459"/>
                  </a:cubicBezTo>
                  <a:cubicBezTo>
                    <a:pt x="5349" y="42459"/>
                    <a:pt x="6896" y="40987"/>
                    <a:pt x="6896" y="39179"/>
                  </a:cubicBezTo>
                  <a:lnTo>
                    <a:pt x="6896" y="4749"/>
                  </a:lnTo>
                  <a:cubicBezTo>
                    <a:pt x="6896" y="2871"/>
                    <a:pt x="5351" y="1"/>
                    <a:pt x="3448" y="1"/>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 name="Google Shape;1011;p35"/>
            <p:cNvSpPr/>
            <p:nvPr/>
          </p:nvSpPr>
          <p:spPr>
            <a:xfrm>
              <a:off x="7952975" y="3642825"/>
              <a:ext cx="258050" cy="337625"/>
            </a:xfrm>
            <a:custGeom>
              <a:avLst/>
              <a:gdLst/>
              <a:ahLst/>
              <a:cxnLst/>
              <a:rect l="l" t="t" r="r" b="b"/>
              <a:pathLst>
                <a:path w="10322" h="13505" extrusionOk="0">
                  <a:moveTo>
                    <a:pt x="0" y="1"/>
                  </a:moveTo>
                  <a:lnTo>
                    <a:pt x="0" y="13504"/>
                  </a:lnTo>
                  <a:lnTo>
                    <a:pt x="10322" y="13504"/>
                  </a:lnTo>
                  <a:lnTo>
                    <a:pt x="10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 name="Google Shape;1012;p35"/>
            <p:cNvSpPr/>
            <p:nvPr/>
          </p:nvSpPr>
          <p:spPr>
            <a:xfrm>
              <a:off x="7948575" y="3638500"/>
              <a:ext cx="266750" cy="346275"/>
            </a:xfrm>
            <a:custGeom>
              <a:avLst/>
              <a:gdLst/>
              <a:ahLst/>
              <a:cxnLst/>
              <a:rect l="l" t="t" r="r" b="b"/>
              <a:pathLst>
                <a:path w="10670" h="13851" extrusionOk="0">
                  <a:moveTo>
                    <a:pt x="10322" y="347"/>
                  </a:moveTo>
                  <a:lnTo>
                    <a:pt x="10322" y="13502"/>
                  </a:lnTo>
                  <a:lnTo>
                    <a:pt x="352" y="13502"/>
                  </a:lnTo>
                  <a:lnTo>
                    <a:pt x="352" y="347"/>
                  </a:lnTo>
                  <a:close/>
                  <a:moveTo>
                    <a:pt x="1" y="1"/>
                  </a:moveTo>
                  <a:lnTo>
                    <a:pt x="1" y="13851"/>
                  </a:lnTo>
                  <a:lnTo>
                    <a:pt x="10669" y="13851"/>
                  </a:lnTo>
                  <a:lnTo>
                    <a:pt x="10669"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 name="Google Shape;1013;p35"/>
            <p:cNvSpPr/>
            <p:nvPr/>
          </p:nvSpPr>
          <p:spPr>
            <a:xfrm>
              <a:off x="7973850" y="3642825"/>
              <a:ext cx="216300" cy="401350"/>
            </a:xfrm>
            <a:custGeom>
              <a:avLst/>
              <a:gdLst/>
              <a:ahLst/>
              <a:cxnLst/>
              <a:rect l="l" t="t" r="r" b="b"/>
              <a:pathLst>
                <a:path w="8652" h="16054" extrusionOk="0">
                  <a:moveTo>
                    <a:pt x="3894" y="1"/>
                  </a:moveTo>
                  <a:cubicBezTo>
                    <a:pt x="1744" y="1"/>
                    <a:pt x="1" y="1745"/>
                    <a:pt x="1" y="3896"/>
                  </a:cubicBezTo>
                  <a:lnTo>
                    <a:pt x="1" y="14343"/>
                  </a:lnTo>
                  <a:cubicBezTo>
                    <a:pt x="1" y="15287"/>
                    <a:pt x="767" y="16053"/>
                    <a:pt x="1709" y="16053"/>
                  </a:cubicBezTo>
                  <a:lnTo>
                    <a:pt x="6943" y="16053"/>
                  </a:lnTo>
                  <a:cubicBezTo>
                    <a:pt x="7885" y="16053"/>
                    <a:pt x="8651" y="15287"/>
                    <a:pt x="8651" y="14343"/>
                  </a:cubicBezTo>
                  <a:lnTo>
                    <a:pt x="8651" y="3896"/>
                  </a:lnTo>
                  <a:cubicBezTo>
                    <a:pt x="8651" y="1745"/>
                    <a:pt x="6910" y="1"/>
                    <a:pt x="4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 name="Google Shape;1014;p35"/>
            <p:cNvSpPr/>
            <p:nvPr/>
          </p:nvSpPr>
          <p:spPr>
            <a:xfrm>
              <a:off x="7969475" y="3638550"/>
              <a:ext cx="225050" cy="410000"/>
            </a:xfrm>
            <a:custGeom>
              <a:avLst/>
              <a:gdLst/>
              <a:ahLst/>
              <a:cxnLst/>
              <a:rect l="l" t="t" r="r" b="b"/>
              <a:pathLst>
                <a:path w="9002" h="16400" extrusionOk="0">
                  <a:moveTo>
                    <a:pt x="4932" y="345"/>
                  </a:moveTo>
                  <a:cubicBezTo>
                    <a:pt x="6982" y="345"/>
                    <a:pt x="8649" y="2012"/>
                    <a:pt x="8649" y="4063"/>
                  </a:cubicBezTo>
                  <a:lnTo>
                    <a:pt x="8649" y="14512"/>
                  </a:lnTo>
                  <a:cubicBezTo>
                    <a:pt x="8649" y="15358"/>
                    <a:pt x="7962" y="16047"/>
                    <a:pt x="7114" y="16047"/>
                  </a:cubicBezTo>
                  <a:lnTo>
                    <a:pt x="1882" y="16047"/>
                  </a:lnTo>
                  <a:cubicBezTo>
                    <a:pt x="1037" y="16047"/>
                    <a:pt x="347" y="15360"/>
                    <a:pt x="347" y="14512"/>
                  </a:cubicBezTo>
                  <a:lnTo>
                    <a:pt x="347" y="4063"/>
                  </a:lnTo>
                  <a:cubicBezTo>
                    <a:pt x="347" y="2012"/>
                    <a:pt x="2016" y="345"/>
                    <a:pt x="4067" y="345"/>
                  </a:cubicBezTo>
                  <a:close/>
                  <a:moveTo>
                    <a:pt x="4067" y="1"/>
                  </a:moveTo>
                  <a:cubicBezTo>
                    <a:pt x="1825" y="1"/>
                    <a:pt x="0" y="1823"/>
                    <a:pt x="0" y="4067"/>
                  </a:cubicBezTo>
                  <a:lnTo>
                    <a:pt x="0" y="14514"/>
                  </a:lnTo>
                  <a:cubicBezTo>
                    <a:pt x="0" y="15555"/>
                    <a:pt x="846" y="16400"/>
                    <a:pt x="1884" y="16400"/>
                  </a:cubicBezTo>
                  <a:lnTo>
                    <a:pt x="7118" y="16400"/>
                  </a:lnTo>
                  <a:cubicBezTo>
                    <a:pt x="8157" y="16400"/>
                    <a:pt x="9002" y="15553"/>
                    <a:pt x="9000" y="14514"/>
                  </a:cubicBezTo>
                  <a:lnTo>
                    <a:pt x="9000" y="4067"/>
                  </a:lnTo>
                  <a:cubicBezTo>
                    <a:pt x="9000" y="1825"/>
                    <a:pt x="7177" y="1"/>
                    <a:pt x="4933" y="1"/>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 name="Google Shape;1015;p35"/>
            <p:cNvSpPr/>
            <p:nvPr/>
          </p:nvSpPr>
          <p:spPr>
            <a:xfrm>
              <a:off x="7923625" y="3798575"/>
              <a:ext cx="316750" cy="414500"/>
            </a:xfrm>
            <a:custGeom>
              <a:avLst/>
              <a:gdLst/>
              <a:ahLst/>
              <a:cxnLst/>
              <a:rect l="l" t="t" r="r" b="b"/>
              <a:pathLst>
                <a:path w="12670" h="16580" extrusionOk="0">
                  <a:moveTo>
                    <a:pt x="0" y="0"/>
                  </a:moveTo>
                  <a:lnTo>
                    <a:pt x="0" y="16579"/>
                  </a:lnTo>
                  <a:lnTo>
                    <a:pt x="12670" y="16579"/>
                  </a:lnTo>
                  <a:lnTo>
                    <a:pt x="12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 name="Google Shape;1016;p35"/>
            <p:cNvSpPr/>
            <p:nvPr/>
          </p:nvSpPr>
          <p:spPr>
            <a:xfrm>
              <a:off x="7919275" y="3794200"/>
              <a:ext cx="325500" cy="423150"/>
            </a:xfrm>
            <a:custGeom>
              <a:avLst/>
              <a:gdLst/>
              <a:ahLst/>
              <a:cxnLst/>
              <a:rect l="l" t="t" r="r" b="b"/>
              <a:pathLst>
                <a:path w="13020" h="16926" extrusionOk="0">
                  <a:moveTo>
                    <a:pt x="12673" y="349"/>
                  </a:moveTo>
                  <a:lnTo>
                    <a:pt x="12673" y="16579"/>
                  </a:lnTo>
                  <a:lnTo>
                    <a:pt x="349" y="16579"/>
                  </a:lnTo>
                  <a:lnTo>
                    <a:pt x="349" y="349"/>
                  </a:lnTo>
                  <a:close/>
                  <a:moveTo>
                    <a:pt x="1" y="0"/>
                  </a:moveTo>
                  <a:lnTo>
                    <a:pt x="1" y="16925"/>
                  </a:lnTo>
                  <a:lnTo>
                    <a:pt x="13019" y="16925"/>
                  </a:lnTo>
                  <a:lnTo>
                    <a:pt x="13019"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 name="Google Shape;1017;p35"/>
            <p:cNvSpPr/>
            <p:nvPr/>
          </p:nvSpPr>
          <p:spPr>
            <a:xfrm>
              <a:off x="7849975" y="3969050"/>
              <a:ext cx="464100" cy="443300"/>
            </a:xfrm>
            <a:custGeom>
              <a:avLst/>
              <a:gdLst/>
              <a:ahLst/>
              <a:cxnLst/>
              <a:rect l="l" t="t" r="r" b="b"/>
              <a:pathLst>
                <a:path w="18564" h="17732" extrusionOk="0">
                  <a:moveTo>
                    <a:pt x="1" y="0"/>
                  </a:moveTo>
                  <a:lnTo>
                    <a:pt x="1" y="17731"/>
                  </a:lnTo>
                  <a:lnTo>
                    <a:pt x="18563" y="17731"/>
                  </a:lnTo>
                  <a:lnTo>
                    <a:pt x="18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 name="Google Shape;1018;p35"/>
            <p:cNvSpPr/>
            <p:nvPr/>
          </p:nvSpPr>
          <p:spPr>
            <a:xfrm>
              <a:off x="7845600" y="3964650"/>
              <a:ext cx="472800" cy="451975"/>
            </a:xfrm>
            <a:custGeom>
              <a:avLst/>
              <a:gdLst/>
              <a:ahLst/>
              <a:cxnLst/>
              <a:rect l="l" t="t" r="r" b="b"/>
              <a:pathLst>
                <a:path w="18912" h="18079" extrusionOk="0">
                  <a:moveTo>
                    <a:pt x="18565" y="351"/>
                  </a:moveTo>
                  <a:lnTo>
                    <a:pt x="18565" y="17732"/>
                  </a:lnTo>
                  <a:lnTo>
                    <a:pt x="347" y="17732"/>
                  </a:lnTo>
                  <a:lnTo>
                    <a:pt x="347" y="351"/>
                  </a:lnTo>
                  <a:close/>
                  <a:moveTo>
                    <a:pt x="0" y="1"/>
                  </a:moveTo>
                  <a:lnTo>
                    <a:pt x="0" y="18079"/>
                  </a:lnTo>
                  <a:lnTo>
                    <a:pt x="18912" y="18079"/>
                  </a:lnTo>
                  <a:lnTo>
                    <a:pt x="18912"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 name="Google Shape;1019;p35"/>
            <p:cNvSpPr/>
            <p:nvPr/>
          </p:nvSpPr>
          <p:spPr>
            <a:xfrm>
              <a:off x="7949225" y="3791175"/>
              <a:ext cx="265600" cy="500100"/>
            </a:xfrm>
            <a:custGeom>
              <a:avLst/>
              <a:gdLst/>
              <a:ahLst/>
              <a:cxnLst/>
              <a:rect l="l" t="t" r="r" b="b"/>
              <a:pathLst>
                <a:path w="10624" h="20004" extrusionOk="0">
                  <a:moveTo>
                    <a:pt x="4780" y="1"/>
                  </a:moveTo>
                  <a:cubicBezTo>
                    <a:pt x="2140" y="1"/>
                    <a:pt x="1" y="2141"/>
                    <a:pt x="1" y="4780"/>
                  </a:cubicBezTo>
                  <a:lnTo>
                    <a:pt x="1" y="17409"/>
                  </a:lnTo>
                  <a:cubicBezTo>
                    <a:pt x="1" y="18841"/>
                    <a:pt x="1163" y="20004"/>
                    <a:pt x="2595" y="20004"/>
                  </a:cubicBezTo>
                  <a:lnTo>
                    <a:pt x="8029" y="20004"/>
                  </a:lnTo>
                  <a:cubicBezTo>
                    <a:pt x="9461" y="20004"/>
                    <a:pt x="10623" y="18841"/>
                    <a:pt x="10623" y="17409"/>
                  </a:cubicBezTo>
                  <a:lnTo>
                    <a:pt x="10623" y="4780"/>
                  </a:lnTo>
                  <a:cubicBezTo>
                    <a:pt x="10622" y="2141"/>
                    <a:pt x="8484" y="1"/>
                    <a:pt x="58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 name="Google Shape;1020;p35"/>
            <p:cNvSpPr/>
            <p:nvPr/>
          </p:nvSpPr>
          <p:spPr>
            <a:xfrm>
              <a:off x="7944800" y="3786800"/>
              <a:ext cx="274350" cy="508800"/>
            </a:xfrm>
            <a:custGeom>
              <a:avLst/>
              <a:gdLst/>
              <a:ahLst/>
              <a:cxnLst/>
              <a:rect l="l" t="t" r="r" b="b"/>
              <a:pathLst>
                <a:path w="10974" h="20352" extrusionOk="0">
                  <a:moveTo>
                    <a:pt x="6019" y="347"/>
                  </a:moveTo>
                  <a:cubicBezTo>
                    <a:pt x="8558" y="347"/>
                    <a:pt x="10623" y="2414"/>
                    <a:pt x="10623" y="4954"/>
                  </a:cubicBezTo>
                  <a:lnTo>
                    <a:pt x="10623" y="17582"/>
                  </a:lnTo>
                  <a:cubicBezTo>
                    <a:pt x="10623" y="18918"/>
                    <a:pt x="9538" y="20005"/>
                    <a:pt x="8204" y="20005"/>
                  </a:cubicBezTo>
                  <a:lnTo>
                    <a:pt x="2770" y="20005"/>
                  </a:lnTo>
                  <a:cubicBezTo>
                    <a:pt x="1437" y="20005"/>
                    <a:pt x="349" y="18916"/>
                    <a:pt x="349" y="17582"/>
                  </a:cubicBezTo>
                  <a:lnTo>
                    <a:pt x="349" y="4954"/>
                  </a:lnTo>
                  <a:cubicBezTo>
                    <a:pt x="349" y="2414"/>
                    <a:pt x="2416" y="347"/>
                    <a:pt x="4955" y="347"/>
                  </a:cubicBezTo>
                  <a:close/>
                  <a:moveTo>
                    <a:pt x="4953" y="1"/>
                  </a:moveTo>
                  <a:cubicBezTo>
                    <a:pt x="2221" y="1"/>
                    <a:pt x="0" y="2221"/>
                    <a:pt x="0" y="4954"/>
                  </a:cubicBezTo>
                  <a:lnTo>
                    <a:pt x="0" y="17582"/>
                  </a:lnTo>
                  <a:cubicBezTo>
                    <a:pt x="0" y="19109"/>
                    <a:pt x="1243" y="20352"/>
                    <a:pt x="2770" y="20352"/>
                  </a:cubicBezTo>
                  <a:lnTo>
                    <a:pt x="8204" y="20352"/>
                  </a:lnTo>
                  <a:cubicBezTo>
                    <a:pt x="9731" y="20352"/>
                    <a:pt x="10974" y="19111"/>
                    <a:pt x="10972" y="17582"/>
                  </a:cubicBezTo>
                  <a:lnTo>
                    <a:pt x="10972" y="4954"/>
                  </a:lnTo>
                  <a:cubicBezTo>
                    <a:pt x="10972" y="2221"/>
                    <a:pt x="8750" y="1"/>
                    <a:pt x="6019" y="1"/>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 name="Google Shape;1021;p35"/>
            <p:cNvSpPr/>
            <p:nvPr/>
          </p:nvSpPr>
          <p:spPr>
            <a:xfrm>
              <a:off x="7891050" y="3909925"/>
              <a:ext cx="381900" cy="659325"/>
            </a:xfrm>
            <a:custGeom>
              <a:avLst/>
              <a:gdLst/>
              <a:ahLst/>
              <a:cxnLst/>
              <a:rect l="l" t="t" r="r" b="b"/>
              <a:pathLst>
                <a:path w="15276" h="26373" extrusionOk="0">
                  <a:moveTo>
                    <a:pt x="6871" y="1"/>
                  </a:moveTo>
                  <a:cubicBezTo>
                    <a:pt x="3076" y="1"/>
                    <a:pt x="1" y="3076"/>
                    <a:pt x="1" y="6871"/>
                  </a:cubicBezTo>
                  <a:lnTo>
                    <a:pt x="1" y="26373"/>
                  </a:lnTo>
                  <a:lnTo>
                    <a:pt x="15275" y="26373"/>
                  </a:lnTo>
                  <a:lnTo>
                    <a:pt x="15275" y="6871"/>
                  </a:lnTo>
                  <a:cubicBezTo>
                    <a:pt x="15275" y="3076"/>
                    <a:pt x="12200" y="1"/>
                    <a:pt x="8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 name="Google Shape;1022;p35"/>
            <p:cNvSpPr/>
            <p:nvPr/>
          </p:nvSpPr>
          <p:spPr>
            <a:xfrm>
              <a:off x="7886725" y="3905550"/>
              <a:ext cx="390600" cy="668100"/>
            </a:xfrm>
            <a:custGeom>
              <a:avLst/>
              <a:gdLst/>
              <a:ahLst/>
              <a:cxnLst/>
              <a:rect l="l" t="t" r="r" b="b"/>
              <a:pathLst>
                <a:path w="15624" h="26724" extrusionOk="0">
                  <a:moveTo>
                    <a:pt x="8578" y="347"/>
                  </a:moveTo>
                  <a:cubicBezTo>
                    <a:pt x="12272" y="347"/>
                    <a:pt x="15277" y="3352"/>
                    <a:pt x="15277" y="7046"/>
                  </a:cubicBezTo>
                  <a:lnTo>
                    <a:pt x="15277" y="26377"/>
                  </a:lnTo>
                  <a:lnTo>
                    <a:pt x="347" y="26377"/>
                  </a:lnTo>
                  <a:lnTo>
                    <a:pt x="347" y="7046"/>
                  </a:lnTo>
                  <a:cubicBezTo>
                    <a:pt x="347" y="3352"/>
                    <a:pt x="3352" y="347"/>
                    <a:pt x="7046" y="347"/>
                  </a:cubicBezTo>
                  <a:close/>
                  <a:moveTo>
                    <a:pt x="7046" y="1"/>
                  </a:moveTo>
                  <a:cubicBezTo>
                    <a:pt x="3161" y="1"/>
                    <a:pt x="1" y="3161"/>
                    <a:pt x="1" y="7046"/>
                  </a:cubicBezTo>
                  <a:lnTo>
                    <a:pt x="1" y="26723"/>
                  </a:lnTo>
                  <a:lnTo>
                    <a:pt x="15624" y="26723"/>
                  </a:lnTo>
                  <a:lnTo>
                    <a:pt x="15624" y="7046"/>
                  </a:lnTo>
                  <a:cubicBezTo>
                    <a:pt x="15624" y="3161"/>
                    <a:pt x="12463" y="1"/>
                    <a:pt x="8578" y="1"/>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 name="Google Shape;1023;p35"/>
            <p:cNvSpPr/>
            <p:nvPr/>
          </p:nvSpPr>
          <p:spPr>
            <a:xfrm>
              <a:off x="7987100" y="4028675"/>
              <a:ext cx="189800" cy="506650"/>
            </a:xfrm>
            <a:custGeom>
              <a:avLst/>
              <a:gdLst/>
              <a:ahLst/>
              <a:cxnLst/>
              <a:rect l="l" t="t" r="r" b="b"/>
              <a:pathLst>
                <a:path w="7592" h="20266" extrusionOk="0">
                  <a:moveTo>
                    <a:pt x="3415" y="1"/>
                  </a:moveTo>
                  <a:cubicBezTo>
                    <a:pt x="1529" y="1"/>
                    <a:pt x="1" y="1530"/>
                    <a:pt x="1" y="3417"/>
                  </a:cubicBezTo>
                  <a:lnTo>
                    <a:pt x="1" y="16851"/>
                  </a:lnTo>
                  <a:cubicBezTo>
                    <a:pt x="1" y="18737"/>
                    <a:pt x="1529" y="20265"/>
                    <a:pt x="3415" y="20265"/>
                  </a:cubicBezTo>
                  <a:lnTo>
                    <a:pt x="4177" y="20265"/>
                  </a:lnTo>
                  <a:cubicBezTo>
                    <a:pt x="6063" y="20265"/>
                    <a:pt x="7591" y="18737"/>
                    <a:pt x="7591" y="16851"/>
                  </a:cubicBezTo>
                  <a:lnTo>
                    <a:pt x="7591" y="3417"/>
                  </a:lnTo>
                  <a:cubicBezTo>
                    <a:pt x="7591" y="1530"/>
                    <a:pt x="6063" y="1"/>
                    <a:pt x="4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 name="Google Shape;1024;p35"/>
            <p:cNvSpPr/>
            <p:nvPr/>
          </p:nvSpPr>
          <p:spPr>
            <a:xfrm>
              <a:off x="7982725" y="4024450"/>
              <a:ext cx="198550" cy="515250"/>
            </a:xfrm>
            <a:custGeom>
              <a:avLst/>
              <a:gdLst/>
              <a:ahLst/>
              <a:cxnLst/>
              <a:rect l="l" t="t" r="r" b="b"/>
              <a:pathLst>
                <a:path w="7942" h="20610" extrusionOk="0">
                  <a:moveTo>
                    <a:pt x="4352" y="345"/>
                  </a:moveTo>
                  <a:cubicBezTo>
                    <a:pt x="6137" y="345"/>
                    <a:pt x="7593" y="1797"/>
                    <a:pt x="7593" y="3586"/>
                  </a:cubicBezTo>
                  <a:lnTo>
                    <a:pt x="7593" y="17020"/>
                  </a:lnTo>
                  <a:cubicBezTo>
                    <a:pt x="7593" y="18805"/>
                    <a:pt x="6139" y="20261"/>
                    <a:pt x="4352" y="20261"/>
                  </a:cubicBezTo>
                  <a:lnTo>
                    <a:pt x="3590" y="20261"/>
                  </a:lnTo>
                  <a:cubicBezTo>
                    <a:pt x="1805" y="20261"/>
                    <a:pt x="349" y="18807"/>
                    <a:pt x="349" y="17020"/>
                  </a:cubicBezTo>
                  <a:lnTo>
                    <a:pt x="349" y="3586"/>
                  </a:lnTo>
                  <a:cubicBezTo>
                    <a:pt x="349" y="1801"/>
                    <a:pt x="1803" y="345"/>
                    <a:pt x="3590" y="345"/>
                  </a:cubicBezTo>
                  <a:close/>
                  <a:moveTo>
                    <a:pt x="3590" y="0"/>
                  </a:moveTo>
                  <a:cubicBezTo>
                    <a:pt x="1610" y="0"/>
                    <a:pt x="0" y="1608"/>
                    <a:pt x="0" y="3588"/>
                  </a:cubicBezTo>
                  <a:lnTo>
                    <a:pt x="0" y="17022"/>
                  </a:lnTo>
                  <a:cubicBezTo>
                    <a:pt x="0" y="19000"/>
                    <a:pt x="1610" y="20610"/>
                    <a:pt x="3590" y="20610"/>
                  </a:cubicBezTo>
                  <a:lnTo>
                    <a:pt x="4352" y="20610"/>
                  </a:lnTo>
                  <a:cubicBezTo>
                    <a:pt x="6332" y="20610"/>
                    <a:pt x="7942" y="19000"/>
                    <a:pt x="7942" y="17022"/>
                  </a:cubicBezTo>
                  <a:lnTo>
                    <a:pt x="7942" y="3588"/>
                  </a:lnTo>
                  <a:cubicBezTo>
                    <a:pt x="7942" y="1610"/>
                    <a:pt x="6332" y="0"/>
                    <a:pt x="4352" y="0"/>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 name="Google Shape;1025;p35"/>
            <p:cNvSpPr/>
            <p:nvPr/>
          </p:nvSpPr>
          <p:spPr>
            <a:xfrm>
              <a:off x="7803250" y="4422500"/>
              <a:ext cx="557500" cy="162025"/>
            </a:xfrm>
            <a:custGeom>
              <a:avLst/>
              <a:gdLst/>
              <a:ahLst/>
              <a:cxnLst/>
              <a:rect l="l" t="t" r="r" b="b"/>
              <a:pathLst>
                <a:path w="22300" h="6481" extrusionOk="0">
                  <a:moveTo>
                    <a:pt x="0" y="1"/>
                  </a:moveTo>
                  <a:lnTo>
                    <a:pt x="0" y="6481"/>
                  </a:lnTo>
                  <a:lnTo>
                    <a:pt x="22300" y="6481"/>
                  </a:lnTo>
                  <a:lnTo>
                    <a:pt x="223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 name="Google Shape;1026;p35"/>
            <p:cNvSpPr/>
            <p:nvPr/>
          </p:nvSpPr>
          <p:spPr>
            <a:xfrm>
              <a:off x="7798950" y="4418175"/>
              <a:ext cx="566200" cy="170675"/>
            </a:xfrm>
            <a:custGeom>
              <a:avLst/>
              <a:gdLst/>
              <a:ahLst/>
              <a:cxnLst/>
              <a:rect l="l" t="t" r="r" b="b"/>
              <a:pathLst>
                <a:path w="22648" h="6827" extrusionOk="0">
                  <a:moveTo>
                    <a:pt x="22299" y="349"/>
                  </a:moveTo>
                  <a:lnTo>
                    <a:pt x="22299" y="6478"/>
                  </a:lnTo>
                  <a:lnTo>
                    <a:pt x="348" y="6478"/>
                  </a:lnTo>
                  <a:lnTo>
                    <a:pt x="348" y="349"/>
                  </a:lnTo>
                  <a:close/>
                  <a:moveTo>
                    <a:pt x="1" y="1"/>
                  </a:moveTo>
                  <a:lnTo>
                    <a:pt x="1" y="6827"/>
                  </a:lnTo>
                  <a:lnTo>
                    <a:pt x="22647" y="6827"/>
                  </a:lnTo>
                  <a:lnTo>
                    <a:pt x="22647"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 name="Google Shape;1027;p35"/>
            <p:cNvSpPr/>
            <p:nvPr/>
          </p:nvSpPr>
          <p:spPr>
            <a:xfrm>
              <a:off x="7762325" y="4398625"/>
              <a:ext cx="639325" cy="32425"/>
            </a:xfrm>
            <a:custGeom>
              <a:avLst/>
              <a:gdLst/>
              <a:ahLst/>
              <a:cxnLst/>
              <a:rect l="l" t="t" r="r" b="b"/>
              <a:pathLst>
                <a:path w="25573" h="1297" extrusionOk="0">
                  <a:moveTo>
                    <a:pt x="0" y="0"/>
                  </a:moveTo>
                  <a:lnTo>
                    <a:pt x="0" y="1297"/>
                  </a:lnTo>
                  <a:lnTo>
                    <a:pt x="25572" y="1297"/>
                  </a:lnTo>
                  <a:lnTo>
                    <a:pt x="25572" y="0"/>
                  </a:lnTo>
                  <a:close/>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 name="Google Shape;1028;p35"/>
            <p:cNvSpPr/>
            <p:nvPr/>
          </p:nvSpPr>
          <p:spPr>
            <a:xfrm>
              <a:off x="7757975" y="4394350"/>
              <a:ext cx="648050" cy="41100"/>
            </a:xfrm>
            <a:custGeom>
              <a:avLst/>
              <a:gdLst/>
              <a:ahLst/>
              <a:cxnLst/>
              <a:rect l="l" t="t" r="r" b="b"/>
              <a:pathLst>
                <a:path w="25922" h="1644" extrusionOk="0">
                  <a:moveTo>
                    <a:pt x="25573" y="347"/>
                  </a:moveTo>
                  <a:lnTo>
                    <a:pt x="25573" y="1294"/>
                  </a:lnTo>
                  <a:lnTo>
                    <a:pt x="349" y="1294"/>
                  </a:lnTo>
                  <a:lnTo>
                    <a:pt x="349" y="347"/>
                  </a:lnTo>
                  <a:close/>
                  <a:moveTo>
                    <a:pt x="1" y="0"/>
                  </a:moveTo>
                  <a:lnTo>
                    <a:pt x="1" y="1643"/>
                  </a:lnTo>
                  <a:lnTo>
                    <a:pt x="25921" y="1643"/>
                  </a:lnTo>
                  <a:lnTo>
                    <a:pt x="25921"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 name="Google Shape;1029;p35"/>
            <p:cNvSpPr/>
            <p:nvPr/>
          </p:nvSpPr>
          <p:spPr>
            <a:xfrm>
              <a:off x="8046200" y="4103750"/>
              <a:ext cx="71600" cy="480775"/>
            </a:xfrm>
            <a:custGeom>
              <a:avLst/>
              <a:gdLst/>
              <a:ahLst/>
              <a:cxnLst/>
              <a:rect l="l" t="t" r="r" b="b"/>
              <a:pathLst>
                <a:path w="2864" h="19231" extrusionOk="0">
                  <a:moveTo>
                    <a:pt x="1287" y="0"/>
                  </a:moveTo>
                  <a:cubicBezTo>
                    <a:pt x="576" y="0"/>
                    <a:pt x="1" y="576"/>
                    <a:pt x="1" y="1289"/>
                  </a:cubicBezTo>
                  <a:lnTo>
                    <a:pt x="1" y="19231"/>
                  </a:lnTo>
                  <a:lnTo>
                    <a:pt x="2863" y="19231"/>
                  </a:lnTo>
                  <a:lnTo>
                    <a:pt x="2863" y="1289"/>
                  </a:lnTo>
                  <a:cubicBezTo>
                    <a:pt x="2863" y="576"/>
                    <a:pt x="2288" y="0"/>
                    <a:pt x="1577" y="0"/>
                  </a:cubicBezTo>
                  <a:close/>
                </a:path>
              </a:pathLst>
            </a:custGeom>
            <a:solidFill>
              <a:srgbClr val="BDD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 name="Google Shape;1030;p35"/>
            <p:cNvSpPr/>
            <p:nvPr/>
          </p:nvSpPr>
          <p:spPr>
            <a:xfrm>
              <a:off x="8041875" y="4099350"/>
              <a:ext cx="80350" cy="489500"/>
            </a:xfrm>
            <a:custGeom>
              <a:avLst/>
              <a:gdLst/>
              <a:ahLst/>
              <a:cxnLst/>
              <a:rect l="l" t="t" r="r" b="b"/>
              <a:pathLst>
                <a:path w="3214" h="19580" extrusionOk="0">
                  <a:moveTo>
                    <a:pt x="1750" y="348"/>
                  </a:moveTo>
                  <a:cubicBezTo>
                    <a:pt x="2365" y="348"/>
                    <a:pt x="2865" y="848"/>
                    <a:pt x="2865" y="1465"/>
                  </a:cubicBezTo>
                  <a:lnTo>
                    <a:pt x="2865" y="19231"/>
                  </a:lnTo>
                  <a:lnTo>
                    <a:pt x="345" y="19231"/>
                  </a:lnTo>
                  <a:lnTo>
                    <a:pt x="345" y="1465"/>
                  </a:lnTo>
                  <a:cubicBezTo>
                    <a:pt x="345" y="848"/>
                    <a:pt x="846" y="348"/>
                    <a:pt x="1460" y="348"/>
                  </a:cubicBezTo>
                  <a:close/>
                  <a:moveTo>
                    <a:pt x="1464" y="1"/>
                  </a:moveTo>
                  <a:cubicBezTo>
                    <a:pt x="656" y="1"/>
                    <a:pt x="0" y="659"/>
                    <a:pt x="0" y="1465"/>
                  </a:cubicBezTo>
                  <a:lnTo>
                    <a:pt x="0" y="19580"/>
                  </a:lnTo>
                  <a:lnTo>
                    <a:pt x="3214" y="19580"/>
                  </a:lnTo>
                  <a:lnTo>
                    <a:pt x="3214" y="1465"/>
                  </a:lnTo>
                  <a:cubicBezTo>
                    <a:pt x="3214" y="657"/>
                    <a:pt x="2556" y="1"/>
                    <a:pt x="1752" y="1"/>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 name="Google Shape;1031;p35"/>
            <p:cNvSpPr/>
            <p:nvPr/>
          </p:nvSpPr>
          <p:spPr>
            <a:xfrm>
              <a:off x="8081975" y="3561575"/>
              <a:ext cx="25" cy="81275"/>
            </a:xfrm>
            <a:custGeom>
              <a:avLst/>
              <a:gdLst/>
              <a:ahLst/>
              <a:cxnLst/>
              <a:rect l="l" t="t" r="r" b="b"/>
              <a:pathLst>
                <a:path w="1" h="3251" extrusionOk="0">
                  <a:moveTo>
                    <a:pt x="0" y="0"/>
                  </a:moveTo>
                  <a:lnTo>
                    <a:pt x="0" y="3251"/>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 name="Google Shape;1032;p35"/>
            <p:cNvSpPr/>
            <p:nvPr/>
          </p:nvSpPr>
          <p:spPr>
            <a:xfrm>
              <a:off x="8077575" y="3557125"/>
              <a:ext cx="8800" cy="90075"/>
            </a:xfrm>
            <a:custGeom>
              <a:avLst/>
              <a:gdLst/>
              <a:ahLst/>
              <a:cxnLst/>
              <a:rect l="l" t="t" r="r" b="b"/>
              <a:pathLst>
                <a:path w="352" h="3603" extrusionOk="0">
                  <a:moveTo>
                    <a:pt x="176" y="1"/>
                  </a:moveTo>
                  <a:cubicBezTo>
                    <a:pt x="80" y="1"/>
                    <a:pt x="1" y="80"/>
                    <a:pt x="1" y="176"/>
                  </a:cubicBezTo>
                  <a:lnTo>
                    <a:pt x="1" y="3427"/>
                  </a:lnTo>
                  <a:cubicBezTo>
                    <a:pt x="1" y="3524"/>
                    <a:pt x="80" y="3602"/>
                    <a:pt x="176" y="3602"/>
                  </a:cubicBezTo>
                  <a:cubicBezTo>
                    <a:pt x="273" y="3602"/>
                    <a:pt x="351" y="3526"/>
                    <a:pt x="351" y="3427"/>
                  </a:cubicBezTo>
                  <a:lnTo>
                    <a:pt x="351" y="176"/>
                  </a:lnTo>
                  <a:cubicBezTo>
                    <a:pt x="351" y="80"/>
                    <a:pt x="273" y="1"/>
                    <a:pt x="176" y="1"/>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 name="Google Shape;1033;p35"/>
            <p:cNvSpPr/>
            <p:nvPr/>
          </p:nvSpPr>
          <p:spPr>
            <a:xfrm>
              <a:off x="8081975" y="3829200"/>
              <a:ext cx="25" cy="80750"/>
            </a:xfrm>
            <a:custGeom>
              <a:avLst/>
              <a:gdLst/>
              <a:ahLst/>
              <a:cxnLst/>
              <a:rect l="l" t="t" r="r" b="b"/>
              <a:pathLst>
                <a:path w="1" h="3230" extrusionOk="0">
                  <a:moveTo>
                    <a:pt x="0" y="1"/>
                  </a:moveTo>
                  <a:lnTo>
                    <a:pt x="0" y="3230"/>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 name="Google Shape;1034;p35"/>
            <p:cNvSpPr/>
            <p:nvPr/>
          </p:nvSpPr>
          <p:spPr>
            <a:xfrm>
              <a:off x="8077575" y="3824825"/>
              <a:ext cx="8800" cy="89525"/>
            </a:xfrm>
            <a:custGeom>
              <a:avLst/>
              <a:gdLst/>
              <a:ahLst/>
              <a:cxnLst/>
              <a:rect l="l" t="t" r="r" b="b"/>
              <a:pathLst>
                <a:path w="352" h="3581" extrusionOk="0">
                  <a:moveTo>
                    <a:pt x="176" y="1"/>
                  </a:moveTo>
                  <a:cubicBezTo>
                    <a:pt x="80" y="1"/>
                    <a:pt x="1" y="79"/>
                    <a:pt x="1" y="176"/>
                  </a:cubicBezTo>
                  <a:lnTo>
                    <a:pt x="1" y="3405"/>
                  </a:lnTo>
                  <a:cubicBezTo>
                    <a:pt x="1" y="3501"/>
                    <a:pt x="80" y="3580"/>
                    <a:pt x="176" y="3580"/>
                  </a:cubicBezTo>
                  <a:cubicBezTo>
                    <a:pt x="273" y="3580"/>
                    <a:pt x="351" y="3501"/>
                    <a:pt x="351" y="3405"/>
                  </a:cubicBezTo>
                  <a:lnTo>
                    <a:pt x="351" y="176"/>
                  </a:lnTo>
                  <a:cubicBezTo>
                    <a:pt x="351" y="79"/>
                    <a:pt x="273" y="1"/>
                    <a:pt x="176" y="1"/>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 name="Google Shape;1035;p35"/>
            <p:cNvSpPr/>
            <p:nvPr/>
          </p:nvSpPr>
          <p:spPr>
            <a:xfrm>
              <a:off x="7998825" y="3858225"/>
              <a:ext cx="30750" cy="59375"/>
            </a:xfrm>
            <a:custGeom>
              <a:avLst/>
              <a:gdLst/>
              <a:ahLst/>
              <a:cxnLst/>
              <a:rect l="l" t="t" r="r" b="b"/>
              <a:pathLst>
                <a:path w="1230" h="2375" extrusionOk="0">
                  <a:moveTo>
                    <a:pt x="1" y="0"/>
                  </a:moveTo>
                  <a:lnTo>
                    <a:pt x="1230" y="2374"/>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 name="Google Shape;1036;p35"/>
            <p:cNvSpPr/>
            <p:nvPr/>
          </p:nvSpPr>
          <p:spPr>
            <a:xfrm>
              <a:off x="7993900" y="3853900"/>
              <a:ext cx="40600" cy="68075"/>
            </a:xfrm>
            <a:custGeom>
              <a:avLst/>
              <a:gdLst/>
              <a:ahLst/>
              <a:cxnLst/>
              <a:rect l="l" t="t" r="r" b="b"/>
              <a:pathLst>
                <a:path w="1624" h="2723" extrusionOk="0">
                  <a:moveTo>
                    <a:pt x="198" y="1"/>
                  </a:moveTo>
                  <a:cubicBezTo>
                    <a:pt x="171" y="1"/>
                    <a:pt x="144" y="7"/>
                    <a:pt x="119" y="20"/>
                  </a:cubicBezTo>
                  <a:cubicBezTo>
                    <a:pt x="36" y="65"/>
                    <a:pt x="1" y="167"/>
                    <a:pt x="46" y="254"/>
                  </a:cubicBezTo>
                  <a:lnTo>
                    <a:pt x="1271" y="2628"/>
                  </a:lnTo>
                  <a:cubicBezTo>
                    <a:pt x="1305" y="2687"/>
                    <a:pt x="1366" y="2723"/>
                    <a:pt x="1427" y="2723"/>
                  </a:cubicBezTo>
                  <a:cubicBezTo>
                    <a:pt x="1454" y="2723"/>
                    <a:pt x="1482" y="2715"/>
                    <a:pt x="1506" y="2703"/>
                  </a:cubicBezTo>
                  <a:cubicBezTo>
                    <a:pt x="1590" y="2658"/>
                    <a:pt x="1624" y="2555"/>
                    <a:pt x="1581" y="2468"/>
                  </a:cubicBezTo>
                  <a:lnTo>
                    <a:pt x="353" y="94"/>
                  </a:lnTo>
                  <a:cubicBezTo>
                    <a:pt x="323" y="35"/>
                    <a:pt x="261" y="1"/>
                    <a:pt x="198" y="1"/>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 name="Google Shape;1037;p35"/>
            <p:cNvSpPr/>
            <p:nvPr/>
          </p:nvSpPr>
          <p:spPr>
            <a:xfrm>
              <a:off x="8024200" y="3969325"/>
              <a:ext cx="30700" cy="59375"/>
            </a:xfrm>
            <a:custGeom>
              <a:avLst/>
              <a:gdLst/>
              <a:ahLst/>
              <a:cxnLst/>
              <a:rect l="l" t="t" r="r" b="b"/>
              <a:pathLst>
                <a:path w="1228" h="2375" extrusionOk="0">
                  <a:moveTo>
                    <a:pt x="0" y="1"/>
                  </a:moveTo>
                  <a:lnTo>
                    <a:pt x="1228" y="2375"/>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 name="Google Shape;1038;p35"/>
            <p:cNvSpPr/>
            <p:nvPr/>
          </p:nvSpPr>
          <p:spPr>
            <a:xfrm>
              <a:off x="8019225" y="3965050"/>
              <a:ext cx="40600" cy="68050"/>
            </a:xfrm>
            <a:custGeom>
              <a:avLst/>
              <a:gdLst/>
              <a:ahLst/>
              <a:cxnLst/>
              <a:rect l="l" t="t" r="r" b="b"/>
              <a:pathLst>
                <a:path w="1624" h="2722" extrusionOk="0">
                  <a:moveTo>
                    <a:pt x="198" y="0"/>
                  </a:moveTo>
                  <a:cubicBezTo>
                    <a:pt x="171" y="0"/>
                    <a:pt x="144" y="7"/>
                    <a:pt x="118" y="20"/>
                  </a:cubicBezTo>
                  <a:cubicBezTo>
                    <a:pt x="36" y="64"/>
                    <a:pt x="0" y="168"/>
                    <a:pt x="45" y="253"/>
                  </a:cubicBezTo>
                  <a:lnTo>
                    <a:pt x="1271" y="2627"/>
                  </a:lnTo>
                  <a:cubicBezTo>
                    <a:pt x="1302" y="2686"/>
                    <a:pt x="1361" y="2721"/>
                    <a:pt x="1427" y="2721"/>
                  </a:cubicBezTo>
                  <a:cubicBezTo>
                    <a:pt x="1454" y="2721"/>
                    <a:pt x="1480" y="2713"/>
                    <a:pt x="1505" y="2702"/>
                  </a:cubicBezTo>
                  <a:cubicBezTo>
                    <a:pt x="1588" y="2656"/>
                    <a:pt x="1624" y="2554"/>
                    <a:pt x="1578" y="2467"/>
                  </a:cubicBezTo>
                  <a:lnTo>
                    <a:pt x="353" y="93"/>
                  </a:lnTo>
                  <a:cubicBezTo>
                    <a:pt x="321" y="35"/>
                    <a:pt x="260" y="0"/>
                    <a:pt x="198" y="0"/>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 name="Google Shape;1039;p35"/>
            <p:cNvSpPr/>
            <p:nvPr/>
          </p:nvSpPr>
          <p:spPr>
            <a:xfrm>
              <a:off x="7964600" y="4008200"/>
              <a:ext cx="44975" cy="49475"/>
            </a:xfrm>
            <a:custGeom>
              <a:avLst/>
              <a:gdLst/>
              <a:ahLst/>
              <a:cxnLst/>
              <a:rect l="l" t="t" r="r" b="b"/>
              <a:pathLst>
                <a:path w="1799" h="1979" extrusionOk="0">
                  <a:moveTo>
                    <a:pt x="0" y="0"/>
                  </a:moveTo>
                  <a:lnTo>
                    <a:pt x="1799" y="1978"/>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 name="Google Shape;1040;p35"/>
            <p:cNvSpPr/>
            <p:nvPr/>
          </p:nvSpPr>
          <p:spPr>
            <a:xfrm>
              <a:off x="7959825" y="4003800"/>
              <a:ext cx="54650" cy="58150"/>
            </a:xfrm>
            <a:custGeom>
              <a:avLst/>
              <a:gdLst/>
              <a:ahLst/>
              <a:cxnLst/>
              <a:rect l="l" t="t" r="r" b="b"/>
              <a:pathLst>
                <a:path w="2186" h="2326" extrusionOk="0">
                  <a:moveTo>
                    <a:pt x="193" y="1"/>
                  </a:moveTo>
                  <a:cubicBezTo>
                    <a:pt x="151" y="1"/>
                    <a:pt x="110" y="16"/>
                    <a:pt x="77" y="46"/>
                  </a:cubicBezTo>
                  <a:cubicBezTo>
                    <a:pt x="4" y="111"/>
                    <a:pt x="0" y="220"/>
                    <a:pt x="63" y="293"/>
                  </a:cubicBezTo>
                  <a:lnTo>
                    <a:pt x="1862" y="2269"/>
                  </a:lnTo>
                  <a:cubicBezTo>
                    <a:pt x="1895" y="2306"/>
                    <a:pt x="1943" y="2326"/>
                    <a:pt x="1990" y="2326"/>
                  </a:cubicBezTo>
                  <a:cubicBezTo>
                    <a:pt x="2031" y="2326"/>
                    <a:pt x="2073" y="2312"/>
                    <a:pt x="2108" y="2282"/>
                  </a:cubicBezTo>
                  <a:cubicBezTo>
                    <a:pt x="2179" y="2215"/>
                    <a:pt x="2185" y="2107"/>
                    <a:pt x="2120" y="2036"/>
                  </a:cubicBezTo>
                  <a:lnTo>
                    <a:pt x="323" y="58"/>
                  </a:lnTo>
                  <a:cubicBezTo>
                    <a:pt x="288" y="20"/>
                    <a:pt x="240" y="1"/>
                    <a:pt x="193" y="1"/>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 name="Google Shape;1041;p35"/>
            <p:cNvSpPr/>
            <p:nvPr/>
          </p:nvSpPr>
          <p:spPr>
            <a:xfrm>
              <a:off x="8115050" y="3973725"/>
              <a:ext cx="30775" cy="59375"/>
            </a:xfrm>
            <a:custGeom>
              <a:avLst/>
              <a:gdLst/>
              <a:ahLst/>
              <a:cxnLst/>
              <a:rect l="l" t="t" r="r" b="b"/>
              <a:pathLst>
                <a:path w="1231" h="2375" extrusionOk="0">
                  <a:moveTo>
                    <a:pt x="1230" y="0"/>
                  </a:moveTo>
                  <a:lnTo>
                    <a:pt x="1" y="2374"/>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 name="Google Shape;1042;p35"/>
            <p:cNvSpPr/>
            <p:nvPr/>
          </p:nvSpPr>
          <p:spPr>
            <a:xfrm>
              <a:off x="8110125" y="3969350"/>
              <a:ext cx="40625" cy="68025"/>
            </a:xfrm>
            <a:custGeom>
              <a:avLst/>
              <a:gdLst/>
              <a:ahLst/>
              <a:cxnLst/>
              <a:rect l="l" t="t" r="r" b="b"/>
              <a:pathLst>
                <a:path w="1625" h="2721" extrusionOk="0">
                  <a:moveTo>
                    <a:pt x="1427" y="0"/>
                  </a:moveTo>
                  <a:cubicBezTo>
                    <a:pt x="1365" y="0"/>
                    <a:pt x="1303" y="34"/>
                    <a:pt x="1272" y="94"/>
                  </a:cubicBezTo>
                  <a:lnTo>
                    <a:pt x="46" y="2468"/>
                  </a:lnTo>
                  <a:cubicBezTo>
                    <a:pt x="1" y="2551"/>
                    <a:pt x="34" y="2658"/>
                    <a:pt x="119" y="2701"/>
                  </a:cubicBezTo>
                  <a:cubicBezTo>
                    <a:pt x="145" y="2717"/>
                    <a:pt x="170" y="2721"/>
                    <a:pt x="198" y="2721"/>
                  </a:cubicBezTo>
                  <a:cubicBezTo>
                    <a:pt x="263" y="2721"/>
                    <a:pt x="322" y="2689"/>
                    <a:pt x="354" y="2628"/>
                  </a:cubicBezTo>
                  <a:lnTo>
                    <a:pt x="1581" y="254"/>
                  </a:lnTo>
                  <a:cubicBezTo>
                    <a:pt x="1624" y="169"/>
                    <a:pt x="1593" y="65"/>
                    <a:pt x="1506" y="20"/>
                  </a:cubicBezTo>
                  <a:cubicBezTo>
                    <a:pt x="1481" y="7"/>
                    <a:pt x="1454" y="0"/>
                    <a:pt x="1427" y="0"/>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 name="Google Shape;1043;p35"/>
            <p:cNvSpPr/>
            <p:nvPr/>
          </p:nvSpPr>
          <p:spPr>
            <a:xfrm>
              <a:off x="8160375" y="4012475"/>
              <a:ext cx="45000" cy="49475"/>
            </a:xfrm>
            <a:custGeom>
              <a:avLst/>
              <a:gdLst/>
              <a:ahLst/>
              <a:cxnLst/>
              <a:rect l="l" t="t" r="r" b="b"/>
              <a:pathLst>
                <a:path w="1800" h="1979" extrusionOk="0">
                  <a:moveTo>
                    <a:pt x="1799" y="1"/>
                  </a:moveTo>
                  <a:lnTo>
                    <a:pt x="1" y="1979"/>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 name="Google Shape;1044;p35"/>
            <p:cNvSpPr/>
            <p:nvPr/>
          </p:nvSpPr>
          <p:spPr>
            <a:xfrm>
              <a:off x="8155600" y="4008175"/>
              <a:ext cx="54650" cy="58175"/>
            </a:xfrm>
            <a:custGeom>
              <a:avLst/>
              <a:gdLst/>
              <a:ahLst/>
              <a:cxnLst/>
              <a:rect l="l" t="t" r="r" b="b"/>
              <a:pathLst>
                <a:path w="2186" h="2327" extrusionOk="0">
                  <a:moveTo>
                    <a:pt x="1991" y="0"/>
                  </a:moveTo>
                  <a:cubicBezTo>
                    <a:pt x="1943" y="0"/>
                    <a:pt x="1896" y="20"/>
                    <a:pt x="1862" y="58"/>
                  </a:cubicBezTo>
                  <a:lnTo>
                    <a:pt x="63" y="2034"/>
                  </a:lnTo>
                  <a:cubicBezTo>
                    <a:pt x="0" y="2107"/>
                    <a:pt x="4" y="2218"/>
                    <a:pt x="77" y="2281"/>
                  </a:cubicBezTo>
                  <a:cubicBezTo>
                    <a:pt x="109" y="2310"/>
                    <a:pt x="150" y="2326"/>
                    <a:pt x="192" y="2326"/>
                  </a:cubicBezTo>
                  <a:cubicBezTo>
                    <a:pt x="239" y="2326"/>
                    <a:pt x="286" y="2306"/>
                    <a:pt x="324" y="2269"/>
                  </a:cubicBezTo>
                  <a:lnTo>
                    <a:pt x="2120" y="291"/>
                  </a:lnTo>
                  <a:cubicBezTo>
                    <a:pt x="2185" y="220"/>
                    <a:pt x="2179" y="110"/>
                    <a:pt x="2108" y="45"/>
                  </a:cubicBezTo>
                  <a:cubicBezTo>
                    <a:pt x="2075" y="15"/>
                    <a:pt x="2033" y="0"/>
                    <a:pt x="1991" y="0"/>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 name="Google Shape;1045;p35"/>
            <p:cNvSpPr/>
            <p:nvPr/>
          </p:nvSpPr>
          <p:spPr>
            <a:xfrm>
              <a:off x="8140425" y="3858225"/>
              <a:ext cx="22100" cy="60850"/>
            </a:xfrm>
            <a:custGeom>
              <a:avLst/>
              <a:gdLst/>
              <a:ahLst/>
              <a:cxnLst/>
              <a:rect l="l" t="t" r="r" b="b"/>
              <a:pathLst>
                <a:path w="884" h="2434" extrusionOk="0">
                  <a:moveTo>
                    <a:pt x="883" y="0"/>
                  </a:moveTo>
                  <a:lnTo>
                    <a:pt x="1" y="2433"/>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 name="Google Shape;1046;p35"/>
            <p:cNvSpPr/>
            <p:nvPr/>
          </p:nvSpPr>
          <p:spPr>
            <a:xfrm>
              <a:off x="8135500" y="3853950"/>
              <a:ext cx="31950" cy="69500"/>
            </a:xfrm>
            <a:custGeom>
              <a:avLst/>
              <a:gdLst/>
              <a:ahLst/>
              <a:cxnLst/>
              <a:rect l="l" t="t" r="r" b="b"/>
              <a:pathLst>
                <a:path w="1278" h="2780" extrusionOk="0">
                  <a:moveTo>
                    <a:pt x="1079" y="1"/>
                  </a:moveTo>
                  <a:cubicBezTo>
                    <a:pt x="1009" y="1"/>
                    <a:pt x="943" y="44"/>
                    <a:pt x="917" y="114"/>
                  </a:cubicBezTo>
                  <a:lnTo>
                    <a:pt x="36" y="2547"/>
                  </a:lnTo>
                  <a:cubicBezTo>
                    <a:pt x="1" y="2636"/>
                    <a:pt x="48" y="2736"/>
                    <a:pt x="139" y="2770"/>
                  </a:cubicBezTo>
                  <a:cubicBezTo>
                    <a:pt x="158" y="2776"/>
                    <a:pt x="178" y="2780"/>
                    <a:pt x="198" y="2780"/>
                  </a:cubicBezTo>
                  <a:cubicBezTo>
                    <a:pt x="270" y="2780"/>
                    <a:pt x="336" y="2734"/>
                    <a:pt x="361" y="2665"/>
                  </a:cubicBezTo>
                  <a:lnTo>
                    <a:pt x="1242" y="232"/>
                  </a:lnTo>
                  <a:cubicBezTo>
                    <a:pt x="1277" y="144"/>
                    <a:pt x="1230" y="43"/>
                    <a:pt x="1139" y="12"/>
                  </a:cubicBezTo>
                  <a:cubicBezTo>
                    <a:pt x="1120" y="4"/>
                    <a:pt x="1099" y="1"/>
                    <a:pt x="1079" y="1"/>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 name="Google Shape;1047;p35"/>
            <p:cNvSpPr/>
            <p:nvPr/>
          </p:nvSpPr>
          <p:spPr>
            <a:xfrm>
              <a:off x="8030000" y="3718875"/>
              <a:ext cx="23925" cy="72725"/>
            </a:xfrm>
            <a:custGeom>
              <a:avLst/>
              <a:gdLst/>
              <a:ahLst/>
              <a:cxnLst/>
              <a:rect l="l" t="t" r="r" b="b"/>
              <a:pathLst>
                <a:path w="957" h="2909" extrusionOk="0">
                  <a:moveTo>
                    <a:pt x="1" y="1"/>
                  </a:moveTo>
                  <a:lnTo>
                    <a:pt x="956" y="2909"/>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 name="Google Shape;1048;p35"/>
            <p:cNvSpPr/>
            <p:nvPr/>
          </p:nvSpPr>
          <p:spPr>
            <a:xfrm>
              <a:off x="8025125" y="3714525"/>
              <a:ext cx="33675" cy="81475"/>
            </a:xfrm>
            <a:custGeom>
              <a:avLst/>
              <a:gdLst/>
              <a:ahLst/>
              <a:cxnLst/>
              <a:rect l="l" t="t" r="r" b="b"/>
              <a:pathLst>
                <a:path w="1347" h="3259" extrusionOk="0">
                  <a:moveTo>
                    <a:pt x="196" y="0"/>
                  </a:moveTo>
                  <a:cubicBezTo>
                    <a:pt x="178" y="0"/>
                    <a:pt x="159" y="3"/>
                    <a:pt x="140" y="9"/>
                  </a:cubicBezTo>
                  <a:cubicBezTo>
                    <a:pt x="50" y="39"/>
                    <a:pt x="1" y="137"/>
                    <a:pt x="30" y="230"/>
                  </a:cubicBezTo>
                  <a:lnTo>
                    <a:pt x="986" y="3138"/>
                  </a:lnTo>
                  <a:cubicBezTo>
                    <a:pt x="1011" y="3211"/>
                    <a:pt x="1076" y="3258"/>
                    <a:pt x="1151" y="3258"/>
                  </a:cubicBezTo>
                  <a:cubicBezTo>
                    <a:pt x="1169" y="3258"/>
                    <a:pt x="1189" y="3256"/>
                    <a:pt x="1204" y="3248"/>
                  </a:cubicBezTo>
                  <a:cubicBezTo>
                    <a:pt x="1297" y="3219"/>
                    <a:pt x="1346" y="3120"/>
                    <a:pt x="1317" y="3030"/>
                  </a:cubicBezTo>
                  <a:lnTo>
                    <a:pt x="361" y="122"/>
                  </a:lnTo>
                  <a:cubicBezTo>
                    <a:pt x="337" y="48"/>
                    <a:pt x="270" y="0"/>
                    <a:pt x="196" y="0"/>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 name="Google Shape;1049;p35"/>
            <p:cNvSpPr/>
            <p:nvPr/>
          </p:nvSpPr>
          <p:spPr>
            <a:xfrm>
              <a:off x="8110125" y="3718875"/>
              <a:ext cx="23875" cy="72725"/>
            </a:xfrm>
            <a:custGeom>
              <a:avLst/>
              <a:gdLst/>
              <a:ahLst/>
              <a:cxnLst/>
              <a:rect l="l" t="t" r="r" b="b"/>
              <a:pathLst>
                <a:path w="955" h="2909" extrusionOk="0">
                  <a:moveTo>
                    <a:pt x="955" y="1"/>
                  </a:moveTo>
                  <a:lnTo>
                    <a:pt x="1" y="2909"/>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 name="Google Shape;1050;p35"/>
            <p:cNvSpPr/>
            <p:nvPr/>
          </p:nvSpPr>
          <p:spPr>
            <a:xfrm>
              <a:off x="8105300" y="3714525"/>
              <a:ext cx="33625" cy="81475"/>
            </a:xfrm>
            <a:custGeom>
              <a:avLst/>
              <a:gdLst/>
              <a:ahLst/>
              <a:cxnLst/>
              <a:rect l="l" t="t" r="r" b="b"/>
              <a:pathLst>
                <a:path w="1345" h="3259" extrusionOk="0">
                  <a:moveTo>
                    <a:pt x="1150" y="0"/>
                  </a:moveTo>
                  <a:cubicBezTo>
                    <a:pt x="1077" y="0"/>
                    <a:pt x="1010" y="48"/>
                    <a:pt x="986" y="122"/>
                  </a:cubicBezTo>
                  <a:lnTo>
                    <a:pt x="30" y="3030"/>
                  </a:lnTo>
                  <a:cubicBezTo>
                    <a:pt x="1" y="3120"/>
                    <a:pt x="50" y="3219"/>
                    <a:pt x="141" y="3248"/>
                  </a:cubicBezTo>
                  <a:cubicBezTo>
                    <a:pt x="159" y="3256"/>
                    <a:pt x="178" y="3258"/>
                    <a:pt x="194" y="3258"/>
                  </a:cubicBezTo>
                  <a:cubicBezTo>
                    <a:pt x="267" y="3258"/>
                    <a:pt x="336" y="3211"/>
                    <a:pt x="359" y="3138"/>
                  </a:cubicBezTo>
                  <a:lnTo>
                    <a:pt x="1315" y="230"/>
                  </a:lnTo>
                  <a:cubicBezTo>
                    <a:pt x="1345" y="137"/>
                    <a:pt x="1295" y="39"/>
                    <a:pt x="1205" y="9"/>
                  </a:cubicBezTo>
                  <a:cubicBezTo>
                    <a:pt x="1186" y="3"/>
                    <a:pt x="1168" y="0"/>
                    <a:pt x="1150" y="0"/>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 name="Google Shape;1051;p35"/>
            <p:cNvSpPr/>
            <p:nvPr/>
          </p:nvSpPr>
          <p:spPr>
            <a:xfrm>
              <a:off x="7696850" y="4585250"/>
              <a:ext cx="772750" cy="498500"/>
            </a:xfrm>
            <a:custGeom>
              <a:avLst/>
              <a:gdLst/>
              <a:ahLst/>
              <a:cxnLst/>
              <a:rect l="l" t="t" r="r" b="b"/>
              <a:pathLst>
                <a:path w="30910" h="19940" extrusionOk="0">
                  <a:moveTo>
                    <a:pt x="1" y="0"/>
                  </a:moveTo>
                  <a:lnTo>
                    <a:pt x="1" y="19940"/>
                  </a:lnTo>
                  <a:lnTo>
                    <a:pt x="30910" y="19940"/>
                  </a:lnTo>
                  <a:lnTo>
                    <a:pt x="309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 name="Google Shape;1052;p35"/>
            <p:cNvSpPr/>
            <p:nvPr/>
          </p:nvSpPr>
          <p:spPr>
            <a:xfrm>
              <a:off x="7692575" y="4580950"/>
              <a:ext cx="781475" cy="507200"/>
            </a:xfrm>
            <a:custGeom>
              <a:avLst/>
              <a:gdLst/>
              <a:ahLst/>
              <a:cxnLst/>
              <a:rect l="l" t="t" r="r" b="b"/>
              <a:pathLst>
                <a:path w="31259" h="20288" extrusionOk="0">
                  <a:moveTo>
                    <a:pt x="30908" y="348"/>
                  </a:moveTo>
                  <a:lnTo>
                    <a:pt x="30908" y="19940"/>
                  </a:lnTo>
                  <a:lnTo>
                    <a:pt x="347" y="19940"/>
                  </a:lnTo>
                  <a:lnTo>
                    <a:pt x="347" y="348"/>
                  </a:lnTo>
                  <a:close/>
                  <a:moveTo>
                    <a:pt x="0" y="1"/>
                  </a:moveTo>
                  <a:lnTo>
                    <a:pt x="0" y="20287"/>
                  </a:lnTo>
                  <a:lnTo>
                    <a:pt x="31258" y="20287"/>
                  </a:lnTo>
                  <a:lnTo>
                    <a:pt x="31258"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 name="Google Shape;1053;p35"/>
            <p:cNvSpPr/>
            <p:nvPr/>
          </p:nvSpPr>
          <p:spPr>
            <a:xfrm>
              <a:off x="7923625" y="4585250"/>
              <a:ext cx="316750" cy="498500"/>
            </a:xfrm>
            <a:custGeom>
              <a:avLst/>
              <a:gdLst/>
              <a:ahLst/>
              <a:cxnLst/>
              <a:rect l="l" t="t" r="r" b="b"/>
              <a:pathLst>
                <a:path w="12670" h="19940" extrusionOk="0">
                  <a:moveTo>
                    <a:pt x="0" y="0"/>
                  </a:moveTo>
                  <a:lnTo>
                    <a:pt x="0" y="19940"/>
                  </a:lnTo>
                  <a:lnTo>
                    <a:pt x="12670" y="19940"/>
                  </a:lnTo>
                  <a:lnTo>
                    <a:pt x="12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 name="Google Shape;1054;p35"/>
            <p:cNvSpPr/>
            <p:nvPr/>
          </p:nvSpPr>
          <p:spPr>
            <a:xfrm>
              <a:off x="7919275" y="4580950"/>
              <a:ext cx="325500" cy="507200"/>
            </a:xfrm>
            <a:custGeom>
              <a:avLst/>
              <a:gdLst/>
              <a:ahLst/>
              <a:cxnLst/>
              <a:rect l="l" t="t" r="r" b="b"/>
              <a:pathLst>
                <a:path w="13020" h="20288" extrusionOk="0">
                  <a:moveTo>
                    <a:pt x="12673" y="348"/>
                  </a:moveTo>
                  <a:lnTo>
                    <a:pt x="12673" y="19940"/>
                  </a:lnTo>
                  <a:lnTo>
                    <a:pt x="349" y="19940"/>
                  </a:lnTo>
                  <a:lnTo>
                    <a:pt x="349" y="348"/>
                  </a:lnTo>
                  <a:close/>
                  <a:moveTo>
                    <a:pt x="1" y="1"/>
                  </a:moveTo>
                  <a:lnTo>
                    <a:pt x="1" y="20287"/>
                  </a:lnTo>
                  <a:lnTo>
                    <a:pt x="13019" y="20287"/>
                  </a:lnTo>
                  <a:lnTo>
                    <a:pt x="13019"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 name="Google Shape;1055;p35"/>
            <p:cNvSpPr/>
            <p:nvPr/>
          </p:nvSpPr>
          <p:spPr>
            <a:xfrm>
              <a:off x="8013750" y="4839625"/>
              <a:ext cx="136450" cy="240375"/>
            </a:xfrm>
            <a:custGeom>
              <a:avLst/>
              <a:gdLst/>
              <a:ahLst/>
              <a:cxnLst/>
              <a:rect l="l" t="t" r="r" b="b"/>
              <a:pathLst>
                <a:path w="5458" h="9615" extrusionOk="0">
                  <a:moveTo>
                    <a:pt x="2455" y="1"/>
                  </a:moveTo>
                  <a:cubicBezTo>
                    <a:pt x="1102" y="1"/>
                    <a:pt x="0" y="1100"/>
                    <a:pt x="0" y="2456"/>
                  </a:cubicBezTo>
                  <a:lnTo>
                    <a:pt x="0" y="9615"/>
                  </a:lnTo>
                  <a:lnTo>
                    <a:pt x="5458" y="9615"/>
                  </a:lnTo>
                  <a:lnTo>
                    <a:pt x="5458" y="2456"/>
                  </a:lnTo>
                  <a:cubicBezTo>
                    <a:pt x="5458" y="1102"/>
                    <a:pt x="4358" y="1"/>
                    <a:pt x="3003" y="1"/>
                  </a:cubicBezTo>
                  <a:close/>
                </a:path>
              </a:pathLst>
            </a:custGeom>
            <a:solidFill>
              <a:srgbClr val="BDD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 name="Google Shape;1056;p35"/>
            <p:cNvSpPr/>
            <p:nvPr/>
          </p:nvSpPr>
          <p:spPr>
            <a:xfrm>
              <a:off x="8009425" y="4835200"/>
              <a:ext cx="145200" cy="249150"/>
            </a:xfrm>
            <a:custGeom>
              <a:avLst/>
              <a:gdLst/>
              <a:ahLst/>
              <a:cxnLst/>
              <a:rect l="l" t="t" r="r" b="b"/>
              <a:pathLst>
                <a:path w="5808" h="9966" extrusionOk="0">
                  <a:moveTo>
                    <a:pt x="3178" y="347"/>
                  </a:moveTo>
                  <a:cubicBezTo>
                    <a:pt x="4437" y="347"/>
                    <a:pt x="5461" y="1372"/>
                    <a:pt x="5461" y="2631"/>
                  </a:cubicBezTo>
                  <a:lnTo>
                    <a:pt x="5461" y="9617"/>
                  </a:lnTo>
                  <a:lnTo>
                    <a:pt x="345" y="9617"/>
                  </a:lnTo>
                  <a:lnTo>
                    <a:pt x="345" y="2631"/>
                  </a:lnTo>
                  <a:cubicBezTo>
                    <a:pt x="345" y="1372"/>
                    <a:pt x="1369" y="347"/>
                    <a:pt x="2628" y="347"/>
                  </a:cubicBezTo>
                  <a:close/>
                  <a:moveTo>
                    <a:pt x="2630" y="1"/>
                  </a:moveTo>
                  <a:cubicBezTo>
                    <a:pt x="1180" y="1"/>
                    <a:pt x="0" y="1181"/>
                    <a:pt x="0" y="2631"/>
                  </a:cubicBezTo>
                  <a:lnTo>
                    <a:pt x="0" y="9965"/>
                  </a:lnTo>
                  <a:lnTo>
                    <a:pt x="5808" y="9965"/>
                  </a:lnTo>
                  <a:lnTo>
                    <a:pt x="5808" y="2631"/>
                  </a:lnTo>
                  <a:cubicBezTo>
                    <a:pt x="5808" y="1181"/>
                    <a:pt x="4628" y="1"/>
                    <a:pt x="3178" y="1"/>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 name="Google Shape;1057;p35"/>
            <p:cNvSpPr/>
            <p:nvPr/>
          </p:nvSpPr>
          <p:spPr>
            <a:xfrm>
              <a:off x="7630900" y="5070125"/>
              <a:ext cx="904700" cy="69000"/>
            </a:xfrm>
            <a:custGeom>
              <a:avLst/>
              <a:gdLst/>
              <a:ahLst/>
              <a:cxnLst/>
              <a:rect l="l" t="t" r="r" b="b"/>
              <a:pathLst>
                <a:path w="36188" h="2760" extrusionOk="0">
                  <a:moveTo>
                    <a:pt x="1" y="1"/>
                  </a:moveTo>
                  <a:lnTo>
                    <a:pt x="1" y="2759"/>
                  </a:lnTo>
                  <a:lnTo>
                    <a:pt x="36188" y="2759"/>
                  </a:lnTo>
                  <a:lnTo>
                    <a:pt x="361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 name="Google Shape;1058;p35"/>
            <p:cNvSpPr/>
            <p:nvPr/>
          </p:nvSpPr>
          <p:spPr>
            <a:xfrm>
              <a:off x="7626575" y="5065850"/>
              <a:ext cx="913425" cy="77650"/>
            </a:xfrm>
            <a:custGeom>
              <a:avLst/>
              <a:gdLst/>
              <a:ahLst/>
              <a:cxnLst/>
              <a:rect l="l" t="t" r="r" b="b"/>
              <a:pathLst>
                <a:path w="36537" h="3106" extrusionOk="0">
                  <a:moveTo>
                    <a:pt x="36186" y="349"/>
                  </a:moveTo>
                  <a:lnTo>
                    <a:pt x="36186" y="2759"/>
                  </a:lnTo>
                  <a:lnTo>
                    <a:pt x="347" y="2759"/>
                  </a:lnTo>
                  <a:lnTo>
                    <a:pt x="347" y="349"/>
                  </a:lnTo>
                  <a:close/>
                  <a:moveTo>
                    <a:pt x="0" y="1"/>
                  </a:moveTo>
                  <a:lnTo>
                    <a:pt x="0" y="3105"/>
                  </a:lnTo>
                  <a:lnTo>
                    <a:pt x="36536" y="3105"/>
                  </a:lnTo>
                  <a:lnTo>
                    <a:pt x="36536"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 name="Google Shape;1059;p35"/>
            <p:cNvSpPr/>
            <p:nvPr/>
          </p:nvSpPr>
          <p:spPr>
            <a:xfrm>
              <a:off x="7741825" y="4666550"/>
              <a:ext cx="35000" cy="42625"/>
            </a:xfrm>
            <a:custGeom>
              <a:avLst/>
              <a:gdLst/>
              <a:ahLst/>
              <a:cxnLst/>
              <a:rect l="l" t="t" r="r" b="b"/>
              <a:pathLst>
                <a:path w="1400" h="1705" extrusionOk="0">
                  <a:moveTo>
                    <a:pt x="0" y="1"/>
                  </a:moveTo>
                  <a:lnTo>
                    <a:pt x="0" y="1705"/>
                  </a:lnTo>
                  <a:lnTo>
                    <a:pt x="1399" y="1705"/>
                  </a:lnTo>
                  <a:lnTo>
                    <a:pt x="1399" y="1"/>
                  </a:lnTo>
                  <a:close/>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 name="Google Shape;1060;p35"/>
            <p:cNvSpPr/>
            <p:nvPr/>
          </p:nvSpPr>
          <p:spPr>
            <a:xfrm>
              <a:off x="7737450" y="4662275"/>
              <a:ext cx="43650" cy="51300"/>
            </a:xfrm>
            <a:custGeom>
              <a:avLst/>
              <a:gdLst/>
              <a:ahLst/>
              <a:cxnLst/>
              <a:rect l="l" t="t" r="r" b="b"/>
              <a:pathLst>
                <a:path w="1746" h="2052" extrusionOk="0">
                  <a:moveTo>
                    <a:pt x="1397" y="347"/>
                  </a:moveTo>
                  <a:lnTo>
                    <a:pt x="1397" y="1705"/>
                  </a:lnTo>
                  <a:lnTo>
                    <a:pt x="347" y="1705"/>
                  </a:lnTo>
                  <a:lnTo>
                    <a:pt x="347" y="347"/>
                  </a:lnTo>
                  <a:close/>
                  <a:moveTo>
                    <a:pt x="0" y="0"/>
                  </a:moveTo>
                  <a:lnTo>
                    <a:pt x="0" y="2051"/>
                  </a:lnTo>
                  <a:lnTo>
                    <a:pt x="1746" y="2051"/>
                  </a:lnTo>
                  <a:lnTo>
                    <a:pt x="1746"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 name="Google Shape;1061;p35"/>
            <p:cNvSpPr/>
            <p:nvPr/>
          </p:nvSpPr>
          <p:spPr>
            <a:xfrm>
              <a:off x="7823625" y="4666550"/>
              <a:ext cx="35000" cy="42625"/>
            </a:xfrm>
            <a:custGeom>
              <a:avLst/>
              <a:gdLst/>
              <a:ahLst/>
              <a:cxnLst/>
              <a:rect l="l" t="t" r="r" b="b"/>
              <a:pathLst>
                <a:path w="1400" h="1705" extrusionOk="0">
                  <a:moveTo>
                    <a:pt x="1" y="1"/>
                  </a:moveTo>
                  <a:lnTo>
                    <a:pt x="1" y="1705"/>
                  </a:lnTo>
                  <a:lnTo>
                    <a:pt x="1400" y="1705"/>
                  </a:lnTo>
                  <a:lnTo>
                    <a:pt x="1400" y="1"/>
                  </a:lnTo>
                  <a:close/>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 name="Google Shape;1062;p35"/>
            <p:cNvSpPr/>
            <p:nvPr/>
          </p:nvSpPr>
          <p:spPr>
            <a:xfrm>
              <a:off x="7819250" y="4662275"/>
              <a:ext cx="43650" cy="51300"/>
            </a:xfrm>
            <a:custGeom>
              <a:avLst/>
              <a:gdLst/>
              <a:ahLst/>
              <a:cxnLst/>
              <a:rect l="l" t="t" r="r" b="b"/>
              <a:pathLst>
                <a:path w="1746" h="2052" extrusionOk="0">
                  <a:moveTo>
                    <a:pt x="1397" y="347"/>
                  </a:moveTo>
                  <a:lnTo>
                    <a:pt x="1397" y="1705"/>
                  </a:lnTo>
                  <a:lnTo>
                    <a:pt x="347" y="1705"/>
                  </a:lnTo>
                  <a:lnTo>
                    <a:pt x="347" y="347"/>
                  </a:lnTo>
                  <a:close/>
                  <a:moveTo>
                    <a:pt x="0" y="0"/>
                  </a:moveTo>
                  <a:lnTo>
                    <a:pt x="0" y="2051"/>
                  </a:lnTo>
                  <a:lnTo>
                    <a:pt x="1746" y="2051"/>
                  </a:lnTo>
                  <a:lnTo>
                    <a:pt x="1746"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 name="Google Shape;1063;p35"/>
            <p:cNvSpPr/>
            <p:nvPr/>
          </p:nvSpPr>
          <p:spPr>
            <a:xfrm>
              <a:off x="7741825" y="4763775"/>
              <a:ext cx="35000" cy="42650"/>
            </a:xfrm>
            <a:custGeom>
              <a:avLst/>
              <a:gdLst/>
              <a:ahLst/>
              <a:cxnLst/>
              <a:rect l="l" t="t" r="r" b="b"/>
              <a:pathLst>
                <a:path w="1400" h="1706" extrusionOk="0">
                  <a:moveTo>
                    <a:pt x="0" y="1"/>
                  </a:moveTo>
                  <a:lnTo>
                    <a:pt x="0" y="1705"/>
                  </a:lnTo>
                  <a:lnTo>
                    <a:pt x="1399" y="1705"/>
                  </a:lnTo>
                  <a:lnTo>
                    <a:pt x="1399" y="1"/>
                  </a:lnTo>
                  <a:close/>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 name="Google Shape;1064;p35"/>
            <p:cNvSpPr/>
            <p:nvPr/>
          </p:nvSpPr>
          <p:spPr>
            <a:xfrm>
              <a:off x="7737450" y="4759400"/>
              <a:ext cx="43650" cy="51350"/>
            </a:xfrm>
            <a:custGeom>
              <a:avLst/>
              <a:gdLst/>
              <a:ahLst/>
              <a:cxnLst/>
              <a:rect l="l" t="t" r="r" b="b"/>
              <a:pathLst>
                <a:path w="1746" h="2054" extrusionOk="0">
                  <a:moveTo>
                    <a:pt x="1397" y="349"/>
                  </a:moveTo>
                  <a:lnTo>
                    <a:pt x="1397" y="1705"/>
                  </a:lnTo>
                  <a:lnTo>
                    <a:pt x="347" y="1705"/>
                  </a:lnTo>
                  <a:lnTo>
                    <a:pt x="347" y="349"/>
                  </a:lnTo>
                  <a:close/>
                  <a:moveTo>
                    <a:pt x="0" y="1"/>
                  </a:moveTo>
                  <a:lnTo>
                    <a:pt x="0" y="2053"/>
                  </a:lnTo>
                  <a:lnTo>
                    <a:pt x="1746" y="2053"/>
                  </a:lnTo>
                  <a:lnTo>
                    <a:pt x="1746"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 name="Google Shape;1065;p35"/>
            <p:cNvSpPr/>
            <p:nvPr/>
          </p:nvSpPr>
          <p:spPr>
            <a:xfrm>
              <a:off x="7823625" y="4763775"/>
              <a:ext cx="35000" cy="42650"/>
            </a:xfrm>
            <a:custGeom>
              <a:avLst/>
              <a:gdLst/>
              <a:ahLst/>
              <a:cxnLst/>
              <a:rect l="l" t="t" r="r" b="b"/>
              <a:pathLst>
                <a:path w="1400" h="1706" extrusionOk="0">
                  <a:moveTo>
                    <a:pt x="1" y="1"/>
                  </a:moveTo>
                  <a:lnTo>
                    <a:pt x="1" y="1705"/>
                  </a:lnTo>
                  <a:lnTo>
                    <a:pt x="1400" y="1705"/>
                  </a:lnTo>
                  <a:lnTo>
                    <a:pt x="1400" y="1"/>
                  </a:lnTo>
                  <a:close/>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 name="Google Shape;1066;p35"/>
            <p:cNvSpPr/>
            <p:nvPr/>
          </p:nvSpPr>
          <p:spPr>
            <a:xfrm>
              <a:off x="7819250" y="4759400"/>
              <a:ext cx="43650" cy="51350"/>
            </a:xfrm>
            <a:custGeom>
              <a:avLst/>
              <a:gdLst/>
              <a:ahLst/>
              <a:cxnLst/>
              <a:rect l="l" t="t" r="r" b="b"/>
              <a:pathLst>
                <a:path w="1746" h="2054" extrusionOk="0">
                  <a:moveTo>
                    <a:pt x="1397" y="349"/>
                  </a:moveTo>
                  <a:lnTo>
                    <a:pt x="1397" y="1705"/>
                  </a:lnTo>
                  <a:lnTo>
                    <a:pt x="347" y="1705"/>
                  </a:lnTo>
                  <a:lnTo>
                    <a:pt x="347" y="349"/>
                  </a:lnTo>
                  <a:close/>
                  <a:moveTo>
                    <a:pt x="0" y="1"/>
                  </a:moveTo>
                  <a:lnTo>
                    <a:pt x="0" y="2053"/>
                  </a:lnTo>
                  <a:lnTo>
                    <a:pt x="1746" y="2053"/>
                  </a:lnTo>
                  <a:lnTo>
                    <a:pt x="1746"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 name="Google Shape;1067;p35"/>
            <p:cNvSpPr/>
            <p:nvPr/>
          </p:nvSpPr>
          <p:spPr>
            <a:xfrm>
              <a:off x="7741825" y="4871150"/>
              <a:ext cx="35000" cy="42625"/>
            </a:xfrm>
            <a:custGeom>
              <a:avLst/>
              <a:gdLst/>
              <a:ahLst/>
              <a:cxnLst/>
              <a:rect l="l" t="t" r="r" b="b"/>
              <a:pathLst>
                <a:path w="1400" h="1705" extrusionOk="0">
                  <a:moveTo>
                    <a:pt x="0" y="1"/>
                  </a:moveTo>
                  <a:lnTo>
                    <a:pt x="0" y="1705"/>
                  </a:lnTo>
                  <a:lnTo>
                    <a:pt x="1399" y="1705"/>
                  </a:lnTo>
                  <a:lnTo>
                    <a:pt x="1399" y="1"/>
                  </a:lnTo>
                  <a:close/>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 name="Google Shape;1068;p35"/>
            <p:cNvSpPr/>
            <p:nvPr/>
          </p:nvSpPr>
          <p:spPr>
            <a:xfrm>
              <a:off x="7737450" y="4866875"/>
              <a:ext cx="43650" cy="51300"/>
            </a:xfrm>
            <a:custGeom>
              <a:avLst/>
              <a:gdLst/>
              <a:ahLst/>
              <a:cxnLst/>
              <a:rect l="l" t="t" r="r" b="b"/>
              <a:pathLst>
                <a:path w="1746" h="2052" extrusionOk="0">
                  <a:moveTo>
                    <a:pt x="1397" y="347"/>
                  </a:moveTo>
                  <a:lnTo>
                    <a:pt x="1397" y="1704"/>
                  </a:lnTo>
                  <a:lnTo>
                    <a:pt x="347" y="1704"/>
                  </a:lnTo>
                  <a:lnTo>
                    <a:pt x="347" y="347"/>
                  </a:lnTo>
                  <a:close/>
                  <a:moveTo>
                    <a:pt x="0" y="0"/>
                  </a:moveTo>
                  <a:lnTo>
                    <a:pt x="0" y="2051"/>
                  </a:lnTo>
                  <a:lnTo>
                    <a:pt x="1746" y="2051"/>
                  </a:lnTo>
                  <a:lnTo>
                    <a:pt x="1746"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 name="Google Shape;1069;p35"/>
            <p:cNvSpPr/>
            <p:nvPr/>
          </p:nvSpPr>
          <p:spPr>
            <a:xfrm>
              <a:off x="7823625" y="4871150"/>
              <a:ext cx="35000" cy="42625"/>
            </a:xfrm>
            <a:custGeom>
              <a:avLst/>
              <a:gdLst/>
              <a:ahLst/>
              <a:cxnLst/>
              <a:rect l="l" t="t" r="r" b="b"/>
              <a:pathLst>
                <a:path w="1400" h="1705" extrusionOk="0">
                  <a:moveTo>
                    <a:pt x="1" y="1"/>
                  </a:moveTo>
                  <a:lnTo>
                    <a:pt x="1" y="1705"/>
                  </a:lnTo>
                  <a:lnTo>
                    <a:pt x="1400" y="1705"/>
                  </a:lnTo>
                  <a:lnTo>
                    <a:pt x="1400" y="1"/>
                  </a:lnTo>
                  <a:close/>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 name="Google Shape;1070;p35"/>
            <p:cNvSpPr/>
            <p:nvPr/>
          </p:nvSpPr>
          <p:spPr>
            <a:xfrm>
              <a:off x="7819250" y="4866875"/>
              <a:ext cx="43650" cy="51300"/>
            </a:xfrm>
            <a:custGeom>
              <a:avLst/>
              <a:gdLst/>
              <a:ahLst/>
              <a:cxnLst/>
              <a:rect l="l" t="t" r="r" b="b"/>
              <a:pathLst>
                <a:path w="1746" h="2052" extrusionOk="0">
                  <a:moveTo>
                    <a:pt x="1397" y="347"/>
                  </a:moveTo>
                  <a:lnTo>
                    <a:pt x="1397" y="1704"/>
                  </a:lnTo>
                  <a:lnTo>
                    <a:pt x="347" y="1704"/>
                  </a:lnTo>
                  <a:lnTo>
                    <a:pt x="347" y="347"/>
                  </a:lnTo>
                  <a:close/>
                  <a:moveTo>
                    <a:pt x="0" y="0"/>
                  </a:moveTo>
                  <a:lnTo>
                    <a:pt x="0" y="2051"/>
                  </a:lnTo>
                  <a:lnTo>
                    <a:pt x="1746" y="2051"/>
                  </a:lnTo>
                  <a:lnTo>
                    <a:pt x="1746"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 name="Google Shape;1071;p35"/>
            <p:cNvSpPr/>
            <p:nvPr/>
          </p:nvSpPr>
          <p:spPr>
            <a:xfrm>
              <a:off x="8292475" y="4666550"/>
              <a:ext cx="34950" cy="42625"/>
            </a:xfrm>
            <a:custGeom>
              <a:avLst/>
              <a:gdLst/>
              <a:ahLst/>
              <a:cxnLst/>
              <a:rect l="l" t="t" r="r" b="b"/>
              <a:pathLst>
                <a:path w="1398" h="1705" extrusionOk="0">
                  <a:moveTo>
                    <a:pt x="0" y="1"/>
                  </a:moveTo>
                  <a:lnTo>
                    <a:pt x="0" y="1705"/>
                  </a:lnTo>
                  <a:lnTo>
                    <a:pt x="1397" y="1705"/>
                  </a:lnTo>
                  <a:lnTo>
                    <a:pt x="1397" y="1"/>
                  </a:lnTo>
                  <a:close/>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 name="Google Shape;1072;p35"/>
            <p:cNvSpPr/>
            <p:nvPr/>
          </p:nvSpPr>
          <p:spPr>
            <a:xfrm>
              <a:off x="8288100" y="4662275"/>
              <a:ext cx="43650" cy="51300"/>
            </a:xfrm>
            <a:custGeom>
              <a:avLst/>
              <a:gdLst/>
              <a:ahLst/>
              <a:cxnLst/>
              <a:rect l="l" t="t" r="r" b="b"/>
              <a:pathLst>
                <a:path w="1746" h="2052" extrusionOk="0">
                  <a:moveTo>
                    <a:pt x="1399" y="347"/>
                  </a:moveTo>
                  <a:lnTo>
                    <a:pt x="1399" y="1705"/>
                  </a:lnTo>
                  <a:lnTo>
                    <a:pt x="347" y="1705"/>
                  </a:lnTo>
                  <a:lnTo>
                    <a:pt x="347" y="347"/>
                  </a:lnTo>
                  <a:close/>
                  <a:moveTo>
                    <a:pt x="0" y="0"/>
                  </a:moveTo>
                  <a:lnTo>
                    <a:pt x="0" y="2051"/>
                  </a:lnTo>
                  <a:lnTo>
                    <a:pt x="1746" y="2051"/>
                  </a:lnTo>
                  <a:lnTo>
                    <a:pt x="1746"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 name="Google Shape;1073;p35"/>
            <p:cNvSpPr/>
            <p:nvPr/>
          </p:nvSpPr>
          <p:spPr>
            <a:xfrm>
              <a:off x="8374275" y="4666550"/>
              <a:ext cx="35000" cy="42625"/>
            </a:xfrm>
            <a:custGeom>
              <a:avLst/>
              <a:gdLst/>
              <a:ahLst/>
              <a:cxnLst/>
              <a:rect l="l" t="t" r="r" b="b"/>
              <a:pathLst>
                <a:path w="1400" h="1705" extrusionOk="0">
                  <a:moveTo>
                    <a:pt x="1" y="1"/>
                  </a:moveTo>
                  <a:lnTo>
                    <a:pt x="1" y="1705"/>
                  </a:lnTo>
                  <a:lnTo>
                    <a:pt x="1400" y="1705"/>
                  </a:lnTo>
                  <a:lnTo>
                    <a:pt x="1400" y="1"/>
                  </a:lnTo>
                  <a:close/>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 name="Google Shape;1074;p35"/>
            <p:cNvSpPr/>
            <p:nvPr/>
          </p:nvSpPr>
          <p:spPr>
            <a:xfrm>
              <a:off x="8369900" y="4662275"/>
              <a:ext cx="43650" cy="51300"/>
            </a:xfrm>
            <a:custGeom>
              <a:avLst/>
              <a:gdLst/>
              <a:ahLst/>
              <a:cxnLst/>
              <a:rect l="l" t="t" r="r" b="b"/>
              <a:pathLst>
                <a:path w="1746" h="2052" extrusionOk="0">
                  <a:moveTo>
                    <a:pt x="1399" y="347"/>
                  </a:moveTo>
                  <a:lnTo>
                    <a:pt x="1399" y="1705"/>
                  </a:lnTo>
                  <a:lnTo>
                    <a:pt x="351" y="1705"/>
                  </a:lnTo>
                  <a:lnTo>
                    <a:pt x="351" y="347"/>
                  </a:lnTo>
                  <a:close/>
                  <a:moveTo>
                    <a:pt x="0" y="0"/>
                  </a:moveTo>
                  <a:lnTo>
                    <a:pt x="0" y="2051"/>
                  </a:lnTo>
                  <a:lnTo>
                    <a:pt x="1746" y="2051"/>
                  </a:lnTo>
                  <a:lnTo>
                    <a:pt x="1746"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 name="Google Shape;1075;p35"/>
            <p:cNvSpPr/>
            <p:nvPr/>
          </p:nvSpPr>
          <p:spPr>
            <a:xfrm>
              <a:off x="8292475" y="4763775"/>
              <a:ext cx="34950" cy="42650"/>
            </a:xfrm>
            <a:custGeom>
              <a:avLst/>
              <a:gdLst/>
              <a:ahLst/>
              <a:cxnLst/>
              <a:rect l="l" t="t" r="r" b="b"/>
              <a:pathLst>
                <a:path w="1398" h="1706" extrusionOk="0">
                  <a:moveTo>
                    <a:pt x="0" y="1"/>
                  </a:moveTo>
                  <a:lnTo>
                    <a:pt x="0" y="1705"/>
                  </a:lnTo>
                  <a:lnTo>
                    <a:pt x="1397" y="1705"/>
                  </a:lnTo>
                  <a:lnTo>
                    <a:pt x="1397" y="1"/>
                  </a:lnTo>
                  <a:close/>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 name="Google Shape;1076;p35"/>
            <p:cNvSpPr/>
            <p:nvPr/>
          </p:nvSpPr>
          <p:spPr>
            <a:xfrm>
              <a:off x="8288100" y="4759400"/>
              <a:ext cx="43650" cy="51350"/>
            </a:xfrm>
            <a:custGeom>
              <a:avLst/>
              <a:gdLst/>
              <a:ahLst/>
              <a:cxnLst/>
              <a:rect l="l" t="t" r="r" b="b"/>
              <a:pathLst>
                <a:path w="1746" h="2054" extrusionOk="0">
                  <a:moveTo>
                    <a:pt x="1399" y="349"/>
                  </a:moveTo>
                  <a:lnTo>
                    <a:pt x="1399" y="1705"/>
                  </a:lnTo>
                  <a:lnTo>
                    <a:pt x="347" y="1705"/>
                  </a:lnTo>
                  <a:lnTo>
                    <a:pt x="347" y="349"/>
                  </a:lnTo>
                  <a:close/>
                  <a:moveTo>
                    <a:pt x="0" y="1"/>
                  </a:moveTo>
                  <a:lnTo>
                    <a:pt x="0" y="2053"/>
                  </a:lnTo>
                  <a:lnTo>
                    <a:pt x="1746" y="2053"/>
                  </a:lnTo>
                  <a:lnTo>
                    <a:pt x="1746"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 name="Google Shape;1077;p35"/>
            <p:cNvSpPr/>
            <p:nvPr/>
          </p:nvSpPr>
          <p:spPr>
            <a:xfrm>
              <a:off x="8374275" y="4763775"/>
              <a:ext cx="35000" cy="42650"/>
            </a:xfrm>
            <a:custGeom>
              <a:avLst/>
              <a:gdLst/>
              <a:ahLst/>
              <a:cxnLst/>
              <a:rect l="l" t="t" r="r" b="b"/>
              <a:pathLst>
                <a:path w="1400" h="1706" extrusionOk="0">
                  <a:moveTo>
                    <a:pt x="1" y="1"/>
                  </a:moveTo>
                  <a:lnTo>
                    <a:pt x="1" y="1705"/>
                  </a:lnTo>
                  <a:lnTo>
                    <a:pt x="1400" y="1705"/>
                  </a:lnTo>
                  <a:lnTo>
                    <a:pt x="1400" y="1"/>
                  </a:lnTo>
                  <a:close/>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 name="Google Shape;1078;p35"/>
            <p:cNvSpPr/>
            <p:nvPr/>
          </p:nvSpPr>
          <p:spPr>
            <a:xfrm>
              <a:off x="8369900" y="4759400"/>
              <a:ext cx="43650" cy="51350"/>
            </a:xfrm>
            <a:custGeom>
              <a:avLst/>
              <a:gdLst/>
              <a:ahLst/>
              <a:cxnLst/>
              <a:rect l="l" t="t" r="r" b="b"/>
              <a:pathLst>
                <a:path w="1746" h="2054" extrusionOk="0">
                  <a:moveTo>
                    <a:pt x="1399" y="349"/>
                  </a:moveTo>
                  <a:lnTo>
                    <a:pt x="1399" y="1705"/>
                  </a:lnTo>
                  <a:lnTo>
                    <a:pt x="351" y="1705"/>
                  </a:lnTo>
                  <a:lnTo>
                    <a:pt x="351" y="349"/>
                  </a:lnTo>
                  <a:close/>
                  <a:moveTo>
                    <a:pt x="0" y="1"/>
                  </a:moveTo>
                  <a:lnTo>
                    <a:pt x="0" y="2053"/>
                  </a:lnTo>
                  <a:lnTo>
                    <a:pt x="1746" y="2053"/>
                  </a:lnTo>
                  <a:lnTo>
                    <a:pt x="1746"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 name="Google Shape;1079;p35"/>
            <p:cNvSpPr/>
            <p:nvPr/>
          </p:nvSpPr>
          <p:spPr>
            <a:xfrm>
              <a:off x="8292475" y="4871150"/>
              <a:ext cx="34950" cy="42625"/>
            </a:xfrm>
            <a:custGeom>
              <a:avLst/>
              <a:gdLst/>
              <a:ahLst/>
              <a:cxnLst/>
              <a:rect l="l" t="t" r="r" b="b"/>
              <a:pathLst>
                <a:path w="1398" h="1705" extrusionOk="0">
                  <a:moveTo>
                    <a:pt x="0" y="1"/>
                  </a:moveTo>
                  <a:lnTo>
                    <a:pt x="0" y="1705"/>
                  </a:lnTo>
                  <a:lnTo>
                    <a:pt x="1397" y="1705"/>
                  </a:lnTo>
                  <a:lnTo>
                    <a:pt x="1397" y="1"/>
                  </a:lnTo>
                  <a:close/>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 name="Google Shape;1080;p35"/>
            <p:cNvSpPr/>
            <p:nvPr/>
          </p:nvSpPr>
          <p:spPr>
            <a:xfrm>
              <a:off x="8288100" y="4866875"/>
              <a:ext cx="43650" cy="51300"/>
            </a:xfrm>
            <a:custGeom>
              <a:avLst/>
              <a:gdLst/>
              <a:ahLst/>
              <a:cxnLst/>
              <a:rect l="l" t="t" r="r" b="b"/>
              <a:pathLst>
                <a:path w="1746" h="2052" extrusionOk="0">
                  <a:moveTo>
                    <a:pt x="1399" y="347"/>
                  </a:moveTo>
                  <a:lnTo>
                    <a:pt x="1399" y="1704"/>
                  </a:lnTo>
                  <a:lnTo>
                    <a:pt x="347" y="1704"/>
                  </a:lnTo>
                  <a:lnTo>
                    <a:pt x="347" y="347"/>
                  </a:lnTo>
                  <a:close/>
                  <a:moveTo>
                    <a:pt x="0" y="0"/>
                  </a:moveTo>
                  <a:lnTo>
                    <a:pt x="0" y="2051"/>
                  </a:lnTo>
                  <a:lnTo>
                    <a:pt x="1746" y="2051"/>
                  </a:lnTo>
                  <a:lnTo>
                    <a:pt x="1746"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 name="Google Shape;1081;p35"/>
            <p:cNvSpPr/>
            <p:nvPr/>
          </p:nvSpPr>
          <p:spPr>
            <a:xfrm>
              <a:off x="8374275" y="4871150"/>
              <a:ext cx="35000" cy="42625"/>
            </a:xfrm>
            <a:custGeom>
              <a:avLst/>
              <a:gdLst/>
              <a:ahLst/>
              <a:cxnLst/>
              <a:rect l="l" t="t" r="r" b="b"/>
              <a:pathLst>
                <a:path w="1400" h="1705" extrusionOk="0">
                  <a:moveTo>
                    <a:pt x="1" y="1"/>
                  </a:moveTo>
                  <a:lnTo>
                    <a:pt x="1" y="1705"/>
                  </a:lnTo>
                  <a:lnTo>
                    <a:pt x="1400" y="1705"/>
                  </a:lnTo>
                  <a:lnTo>
                    <a:pt x="1400" y="1"/>
                  </a:lnTo>
                  <a:close/>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 name="Google Shape;1082;p35"/>
            <p:cNvSpPr/>
            <p:nvPr/>
          </p:nvSpPr>
          <p:spPr>
            <a:xfrm>
              <a:off x="8369900" y="4866875"/>
              <a:ext cx="43650" cy="51300"/>
            </a:xfrm>
            <a:custGeom>
              <a:avLst/>
              <a:gdLst/>
              <a:ahLst/>
              <a:cxnLst/>
              <a:rect l="l" t="t" r="r" b="b"/>
              <a:pathLst>
                <a:path w="1746" h="2052" extrusionOk="0">
                  <a:moveTo>
                    <a:pt x="1399" y="347"/>
                  </a:moveTo>
                  <a:lnTo>
                    <a:pt x="1399" y="1704"/>
                  </a:lnTo>
                  <a:lnTo>
                    <a:pt x="351" y="1704"/>
                  </a:lnTo>
                  <a:lnTo>
                    <a:pt x="351" y="347"/>
                  </a:lnTo>
                  <a:close/>
                  <a:moveTo>
                    <a:pt x="0" y="0"/>
                  </a:moveTo>
                  <a:lnTo>
                    <a:pt x="0" y="2051"/>
                  </a:lnTo>
                  <a:lnTo>
                    <a:pt x="1746" y="2051"/>
                  </a:lnTo>
                  <a:lnTo>
                    <a:pt x="1746"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 name="Google Shape;1083;p35"/>
            <p:cNvSpPr/>
            <p:nvPr/>
          </p:nvSpPr>
          <p:spPr>
            <a:xfrm>
              <a:off x="7660800" y="4558350"/>
              <a:ext cx="855850" cy="59725"/>
            </a:xfrm>
            <a:custGeom>
              <a:avLst/>
              <a:gdLst/>
              <a:ahLst/>
              <a:cxnLst/>
              <a:rect l="l" t="t" r="r" b="b"/>
              <a:pathLst>
                <a:path w="34234" h="2389" extrusionOk="0">
                  <a:moveTo>
                    <a:pt x="1" y="1"/>
                  </a:moveTo>
                  <a:lnTo>
                    <a:pt x="1" y="2388"/>
                  </a:lnTo>
                  <a:lnTo>
                    <a:pt x="34233" y="2388"/>
                  </a:lnTo>
                  <a:lnTo>
                    <a:pt x="34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 name="Google Shape;1084;p35"/>
            <p:cNvSpPr/>
            <p:nvPr/>
          </p:nvSpPr>
          <p:spPr>
            <a:xfrm>
              <a:off x="7656475" y="4553975"/>
              <a:ext cx="864550" cy="68425"/>
            </a:xfrm>
            <a:custGeom>
              <a:avLst/>
              <a:gdLst/>
              <a:ahLst/>
              <a:cxnLst/>
              <a:rect l="l" t="t" r="r" b="b"/>
              <a:pathLst>
                <a:path w="34582" h="2737" extrusionOk="0">
                  <a:moveTo>
                    <a:pt x="34233" y="347"/>
                  </a:moveTo>
                  <a:lnTo>
                    <a:pt x="34233" y="2390"/>
                  </a:lnTo>
                  <a:lnTo>
                    <a:pt x="347" y="2390"/>
                  </a:lnTo>
                  <a:lnTo>
                    <a:pt x="347" y="347"/>
                  </a:lnTo>
                  <a:close/>
                  <a:moveTo>
                    <a:pt x="0" y="0"/>
                  </a:moveTo>
                  <a:lnTo>
                    <a:pt x="0" y="2737"/>
                  </a:lnTo>
                  <a:lnTo>
                    <a:pt x="34582" y="2737"/>
                  </a:lnTo>
                  <a:lnTo>
                    <a:pt x="34582"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 name="Google Shape;1085;p35"/>
            <p:cNvSpPr/>
            <p:nvPr/>
          </p:nvSpPr>
          <p:spPr>
            <a:xfrm>
              <a:off x="7873725" y="4470975"/>
              <a:ext cx="113350" cy="47100"/>
            </a:xfrm>
            <a:custGeom>
              <a:avLst/>
              <a:gdLst/>
              <a:ahLst/>
              <a:cxnLst/>
              <a:rect l="l" t="t" r="r" b="b"/>
              <a:pathLst>
                <a:path w="4534" h="1884" extrusionOk="0">
                  <a:moveTo>
                    <a:pt x="0" y="1"/>
                  </a:moveTo>
                  <a:lnTo>
                    <a:pt x="0" y="1884"/>
                  </a:lnTo>
                  <a:lnTo>
                    <a:pt x="4534" y="1884"/>
                  </a:lnTo>
                  <a:lnTo>
                    <a:pt x="45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 name="Google Shape;1086;p35"/>
            <p:cNvSpPr/>
            <p:nvPr/>
          </p:nvSpPr>
          <p:spPr>
            <a:xfrm>
              <a:off x="7869450" y="4466700"/>
              <a:ext cx="122000" cy="55775"/>
            </a:xfrm>
            <a:custGeom>
              <a:avLst/>
              <a:gdLst/>
              <a:ahLst/>
              <a:cxnLst/>
              <a:rect l="l" t="t" r="r" b="b"/>
              <a:pathLst>
                <a:path w="4880" h="2231" extrusionOk="0">
                  <a:moveTo>
                    <a:pt x="4533" y="345"/>
                  </a:moveTo>
                  <a:lnTo>
                    <a:pt x="4533" y="1882"/>
                  </a:lnTo>
                  <a:lnTo>
                    <a:pt x="347" y="1882"/>
                  </a:lnTo>
                  <a:lnTo>
                    <a:pt x="347" y="345"/>
                  </a:lnTo>
                  <a:close/>
                  <a:moveTo>
                    <a:pt x="0" y="0"/>
                  </a:moveTo>
                  <a:lnTo>
                    <a:pt x="0" y="2230"/>
                  </a:lnTo>
                  <a:lnTo>
                    <a:pt x="4880" y="2230"/>
                  </a:lnTo>
                  <a:lnTo>
                    <a:pt x="4880"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 name="Google Shape;1087;p35"/>
            <p:cNvSpPr/>
            <p:nvPr/>
          </p:nvSpPr>
          <p:spPr>
            <a:xfrm>
              <a:off x="8184400" y="4470975"/>
              <a:ext cx="113375" cy="47100"/>
            </a:xfrm>
            <a:custGeom>
              <a:avLst/>
              <a:gdLst/>
              <a:ahLst/>
              <a:cxnLst/>
              <a:rect l="l" t="t" r="r" b="b"/>
              <a:pathLst>
                <a:path w="4535" h="1884" extrusionOk="0">
                  <a:moveTo>
                    <a:pt x="1" y="1"/>
                  </a:moveTo>
                  <a:lnTo>
                    <a:pt x="1" y="1884"/>
                  </a:lnTo>
                  <a:lnTo>
                    <a:pt x="4534" y="1884"/>
                  </a:lnTo>
                  <a:lnTo>
                    <a:pt x="45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 name="Google Shape;1088;p35"/>
            <p:cNvSpPr/>
            <p:nvPr/>
          </p:nvSpPr>
          <p:spPr>
            <a:xfrm>
              <a:off x="8180025" y="4466700"/>
              <a:ext cx="122075" cy="55775"/>
            </a:xfrm>
            <a:custGeom>
              <a:avLst/>
              <a:gdLst/>
              <a:ahLst/>
              <a:cxnLst/>
              <a:rect l="l" t="t" r="r" b="b"/>
              <a:pathLst>
                <a:path w="4883" h="2231" extrusionOk="0">
                  <a:moveTo>
                    <a:pt x="4534" y="345"/>
                  </a:moveTo>
                  <a:lnTo>
                    <a:pt x="4534" y="1882"/>
                  </a:lnTo>
                  <a:lnTo>
                    <a:pt x="347" y="1882"/>
                  </a:lnTo>
                  <a:lnTo>
                    <a:pt x="347" y="345"/>
                  </a:lnTo>
                  <a:close/>
                  <a:moveTo>
                    <a:pt x="1" y="0"/>
                  </a:moveTo>
                  <a:lnTo>
                    <a:pt x="1" y="2230"/>
                  </a:lnTo>
                  <a:lnTo>
                    <a:pt x="4883" y="2230"/>
                  </a:lnTo>
                  <a:lnTo>
                    <a:pt x="4883"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 name="Google Shape;1089;p35"/>
            <p:cNvSpPr/>
            <p:nvPr/>
          </p:nvSpPr>
          <p:spPr>
            <a:xfrm>
              <a:off x="7492700" y="4916775"/>
              <a:ext cx="108125" cy="8775"/>
            </a:xfrm>
            <a:custGeom>
              <a:avLst/>
              <a:gdLst/>
              <a:ahLst/>
              <a:cxnLst/>
              <a:rect l="l" t="t" r="r" b="b"/>
              <a:pathLst>
                <a:path w="4325" h="351" extrusionOk="0">
                  <a:moveTo>
                    <a:pt x="176" y="0"/>
                  </a:moveTo>
                  <a:cubicBezTo>
                    <a:pt x="79" y="0"/>
                    <a:pt x="1" y="79"/>
                    <a:pt x="1" y="175"/>
                  </a:cubicBezTo>
                  <a:cubicBezTo>
                    <a:pt x="1" y="272"/>
                    <a:pt x="79" y="351"/>
                    <a:pt x="176" y="351"/>
                  </a:cubicBezTo>
                  <a:lnTo>
                    <a:pt x="4150" y="351"/>
                  </a:lnTo>
                  <a:cubicBezTo>
                    <a:pt x="4246" y="351"/>
                    <a:pt x="4325" y="272"/>
                    <a:pt x="4325" y="175"/>
                  </a:cubicBezTo>
                  <a:cubicBezTo>
                    <a:pt x="4325" y="79"/>
                    <a:pt x="4246" y="0"/>
                    <a:pt x="4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90" name="Google Shape;1090;p35"/>
          <p:cNvGrpSpPr/>
          <p:nvPr/>
        </p:nvGrpSpPr>
        <p:grpSpPr>
          <a:xfrm>
            <a:off x="369484" y="2486890"/>
            <a:ext cx="931228" cy="2656612"/>
            <a:chOff x="720072" y="2486890"/>
            <a:chExt cx="931228" cy="2656612"/>
          </a:xfrm>
        </p:grpSpPr>
        <p:sp>
          <p:nvSpPr>
            <p:cNvPr id="1091" name="Google Shape;1091;p35"/>
            <p:cNvSpPr/>
            <p:nvPr/>
          </p:nvSpPr>
          <p:spPr>
            <a:xfrm>
              <a:off x="1127259" y="2935297"/>
              <a:ext cx="39" cy="146106"/>
            </a:xfrm>
            <a:custGeom>
              <a:avLst/>
              <a:gdLst/>
              <a:ahLst/>
              <a:cxnLst/>
              <a:rect l="l" t="t" r="r" b="b"/>
              <a:pathLst>
                <a:path w="1" h="3736" extrusionOk="0">
                  <a:moveTo>
                    <a:pt x="1" y="1"/>
                  </a:moveTo>
                  <a:lnTo>
                    <a:pt x="1" y="373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 name="Google Shape;1092;p35"/>
            <p:cNvSpPr/>
            <p:nvPr/>
          </p:nvSpPr>
          <p:spPr>
            <a:xfrm>
              <a:off x="1120415" y="2928453"/>
              <a:ext cx="13688" cy="159676"/>
            </a:xfrm>
            <a:custGeom>
              <a:avLst/>
              <a:gdLst/>
              <a:ahLst/>
              <a:cxnLst/>
              <a:rect l="l" t="t" r="r" b="b"/>
              <a:pathLst>
                <a:path w="350" h="4083" extrusionOk="0">
                  <a:moveTo>
                    <a:pt x="176" y="0"/>
                  </a:moveTo>
                  <a:cubicBezTo>
                    <a:pt x="79" y="0"/>
                    <a:pt x="0" y="79"/>
                    <a:pt x="0" y="176"/>
                  </a:cubicBezTo>
                  <a:lnTo>
                    <a:pt x="0" y="3909"/>
                  </a:lnTo>
                  <a:cubicBezTo>
                    <a:pt x="0" y="4003"/>
                    <a:pt x="79" y="4082"/>
                    <a:pt x="176" y="4082"/>
                  </a:cubicBezTo>
                  <a:cubicBezTo>
                    <a:pt x="270" y="4082"/>
                    <a:pt x="349" y="4007"/>
                    <a:pt x="349" y="3909"/>
                  </a:cubicBezTo>
                  <a:lnTo>
                    <a:pt x="349" y="176"/>
                  </a:lnTo>
                  <a:cubicBezTo>
                    <a:pt x="349" y="79"/>
                    <a:pt x="270"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 name="Google Shape;1093;p35"/>
            <p:cNvSpPr/>
            <p:nvPr/>
          </p:nvSpPr>
          <p:spPr>
            <a:xfrm>
              <a:off x="1179428" y="2981131"/>
              <a:ext cx="70902" cy="117909"/>
            </a:xfrm>
            <a:custGeom>
              <a:avLst/>
              <a:gdLst/>
              <a:ahLst/>
              <a:cxnLst/>
              <a:rect l="l" t="t" r="r" b="b"/>
              <a:pathLst>
                <a:path w="1813" h="3015" extrusionOk="0">
                  <a:moveTo>
                    <a:pt x="1813" y="1"/>
                  </a:moveTo>
                  <a:lnTo>
                    <a:pt x="0" y="301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 name="Google Shape;1094;p35"/>
            <p:cNvSpPr/>
            <p:nvPr/>
          </p:nvSpPr>
          <p:spPr>
            <a:xfrm>
              <a:off x="1171724" y="2974326"/>
              <a:ext cx="86388" cy="131519"/>
            </a:xfrm>
            <a:custGeom>
              <a:avLst/>
              <a:gdLst/>
              <a:ahLst/>
              <a:cxnLst/>
              <a:rect l="l" t="t" r="r" b="b"/>
              <a:pathLst>
                <a:path w="2209" h="3363" extrusionOk="0">
                  <a:moveTo>
                    <a:pt x="2012" y="1"/>
                  </a:moveTo>
                  <a:cubicBezTo>
                    <a:pt x="1953" y="1"/>
                    <a:pt x="1895" y="31"/>
                    <a:pt x="1862" y="86"/>
                  </a:cubicBezTo>
                  <a:lnTo>
                    <a:pt x="50" y="3100"/>
                  </a:lnTo>
                  <a:cubicBezTo>
                    <a:pt x="0" y="3183"/>
                    <a:pt x="28" y="3289"/>
                    <a:pt x="109" y="3339"/>
                  </a:cubicBezTo>
                  <a:cubicBezTo>
                    <a:pt x="136" y="3356"/>
                    <a:pt x="168" y="3362"/>
                    <a:pt x="197" y="3362"/>
                  </a:cubicBezTo>
                  <a:cubicBezTo>
                    <a:pt x="257" y="3362"/>
                    <a:pt x="316" y="3331"/>
                    <a:pt x="347" y="3280"/>
                  </a:cubicBezTo>
                  <a:lnTo>
                    <a:pt x="2160" y="265"/>
                  </a:lnTo>
                  <a:cubicBezTo>
                    <a:pt x="2209" y="181"/>
                    <a:pt x="2183" y="74"/>
                    <a:pt x="2101" y="25"/>
                  </a:cubicBezTo>
                  <a:cubicBezTo>
                    <a:pt x="2073" y="8"/>
                    <a:pt x="2042" y="1"/>
                    <a:pt x="20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 name="Google Shape;1095;p35"/>
            <p:cNvSpPr/>
            <p:nvPr/>
          </p:nvSpPr>
          <p:spPr>
            <a:xfrm>
              <a:off x="1229564" y="3064117"/>
              <a:ext cx="106685" cy="79075"/>
            </a:xfrm>
            <a:custGeom>
              <a:avLst/>
              <a:gdLst/>
              <a:ahLst/>
              <a:cxnLst/>
              <a:rect l="l" t="t" r="r" b="b"/>
              <a:pathLst>
                <a:path w="2728" h="2022" extrusionOk="0">
                  <a:moveTo>
                    <a:pt x="2728" y="1"/>
                  </a:moveTo>
                  <a:lnTo>
                    <a:pt x="1" y="2022"/>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 name="Google Shape;1096;p35"/>
            <p:cNvSpPr/>
            <p:nvPr/>
          </p:nvSpPr>
          <p:spPr>
            <a:xfrm>
              <a:off x="1221860" y="3057273"/>
              <a:ext cx="122094" cy="92724"/>
            </a:xfrm>
            <a:custGeom>
              <a:avLst/>
              <a:gdLst/>
              <a:ahLst/>
              <a:cxnLst/>
              <a:rect l="l" t="t" r="r" b="b"/>
              <a:pathLst>
                <a:path w="3122" h="2371" extrusionOk="0">
                  <a:moveTo>
                    <a:pt x="2927" y="1"/>
                  </a:moveTo>
                  <a:cubicBezTo>
                    <a:pt x="2890" y="1"/>
                    <a:pt x="2853" y="12"/>
                    <a:pt x="2822" y="36"/>
                  </a:cubicBezTo>
                  <a:lnTo>
                    <a:pt x="96" y="2055"/>
                  </a:lnTo>
                  <a:cubicBezTo>
                    <a:pt x="17" y="2112"/>
                    <a:pt x="1" y="2222"/>
                    <a:pt x="58" y="2299"/>
                  </a:cubicBezTo>
                  <a:cubicBezTo>
                    <a:pt x="94" y="2345"/>
                    <a:pt x="145" y="2370"/>
                    <a:pt x="198" y="2370"/>
                  </a:cubicBezTo>
                  <a:cubicBezTo>
                    <a:pt x="235" y="2370"/>
                    <a:pt x="271" y="2360"/>
                    <a:pt x="302" y="2335"/>
                  </a:cubicBezTo>
                  <a:lnTo>
                    <a:pt x="3029" y="315"/>
                  </a:lnTo>
                  <a:cubicBezTo>
                    <a:pt x="3108" y="258"/>
                    <a:pt x="3122" y="148"/>
                    <a:pt x="3065" y="71"/>
                  </a:cubicBezTo>
                  <a:cubicBezTo>
                    <a:pt x="3032" y="25"/>
                    <a:pt x="2979" y="1"/>
                    <a:pt x="29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 name="Google Shape;1097;p35"/>
            <p:cNvSpPr/>
            <p:nvPr/>
          </p:nvSpPr>
          <p:spPr>
            <a:xfrm>
              <a:off x="1250291" y="3193015"/>
              <a:ext cx="115563" cy="6648"/>
            </a:xfrm>
            <a:custGeom>
              <a:avLst/>
              <a:gdLst/>
              <a:ahLst/>
              <a:cxnLst/>
              <a:rect l="l" t="t" r="r" b="b"/>
              <a:pathLst>
                <a:path w="2955" h="170" extrusionOk="0">
                  <a:moveTo>
                    <a:pt x="2954" y="1"/>
                  </a:moveTo>
                  <a:lnTo>
                    <a:pt x="1" y="17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 name="Google Shape;1098;p35"/>
            <p:cNvSpPr/>
            <p:nvPr/>
          </p:nvSpPr>
          <p:spPr>
            <a:xfrm>
              <a:off x="1243369" y="3186171"/>
              <a:ext cx="129485" cy="20375"/>
            </a:xfrm>
            <a:custGeom>
              <a:avLst/>
              <a:gdLst/>
              <a:ahLst/>
              <a:cxnLst/>
              <a:rect l="l" t="t" r="r" b="b"/>
              <a:pathLst>
                <a:path w="3311" h="521" extrusionOk="0">
                  <a:moveTo>
                    <a:pt x="3125" y="0"/>
                  </a:moveTo>
                  <a:cubicBezTo>
                    <a:pt x="3124" y="0"/>
                    <a:pt x="3123" y="0"/>
                    <a:pt x="3121" y="0"/>
                  </a:cubicBezTo>
                  <a:lnTo>
                    <a:pt x="168" y="170"/>
                  </a:lnTo>
                  <a:cubicBezTo>
                    <a:pt x="72" y="178"/>
                    <a:pt x="1" y="258"/>
                    <a:pt x="7" y="355"/>
                  </a:cubicBezTo>
                  <a:cubicBezTo>
                    <a:pt x="10" y="447"/>
                    <a:pt x="87" y="520"/>
                    <a:pt x="178" y="520"/>
                  </a:cubicBezTo>
                  <a:cubicBezTo>
                    <a:pt x="184" y="520"/>
                    <a:pt x="186" y="520"/>
                    <a:pt x="190" y="516"/>
                  </a:cubicBezTo>
                  <a:lnTo>
                    <a:pt x="3143" y="347"/>
                  </a:lnTo>
                  <a:cubicBezTo>
                    <a:pt x="3240" y="339"/>
                    <a:pt x="3310" y="258"/>
                    <a:pt x="3306" y="162"/>
                  </a:cubicBezTo>
                  <a:cubicBezTo>
                    <a:pt x="3299" y="69"/>
                    <a:pt x="3220" y="0"/>
                    <a:pt x="3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 name="Google Shape;1099;p35"/>
            <p:cNvSpPr/>
            <p:nvPr/>
          </p:nvSpPr>
          <p:spPr>
            <a:xfrm>
              <a:off x="1004383" y="2981131"/>
              <a:ext cx="70902" cy="117909"/>
            </a:xfrm>
            <a:custGeom>
              <a:avLst/>
              <a:gdLst/>
              <a:ahLst/>
              <a:cxnLst/>
              <a:rect l="l" t="t" r="r" b="b"/>
              <a:pathLst>
                <a:path w="1813" h="3015" extrusionOk="0">
                  <a:moveTo>
                    <a:pt x="0" y="1"/>
                  </a:moveTo>
                  <a:lnTo>
                    <a:pt x="1813" y="301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 name="Google Shape;1100;p35"/>
            <p:cNvSpPr/>
            <p:nvPr/>
          </p:nvSpPr>
          <p:spPr>
            <a:xfrm>
              <a:off x="996523" y="2974326"/>
              <a:ext cx="86467" cy="131519"/>
            </a:xfrm>
            <a:custGeom>
              <a:avLst/>
              <a:gdLst/>
              <a:ahLst/>
              <a:cxnLst/>
              <a:rect l="l" t="t" r="r" b="b"/>
              <a:pathLst>
                <a:path w="2211" h="3363" extrusionOk="0">
                  <a:moveTo>
                    <a:pt x="198" y="1"/>
                  </a:moveTo>
                  <a:cubicBezTo>
                    <a:pt x="167" y="1"/>
                    <a:pt x="137" y="8"/>
                    <a:pt x="109" y="25"/>
                  </a:cubicBezTo>
                  <a:cubicBezTo>
                    <a:pt x="28" y="74"/>
                    <a:pt x="0" y="185"/>
                    <a:pt x="50" y="265"/>
                  </a:cubicBezTo>
                  <a:lnTo>
                    <a:pt x="1862" y="3280"/>
                  </a:lnTo>
                  <a:cubicBezTo>
                    <a:pt x="1898" y="3333"/>
                    <a:pt x="1953" y="3362"/>
                    <a:pt x="2014" y="3362"/>
                  </a:cubicBezTo>
                  <a:cubicBezTo>
                    <a:pt x="2045" y="3362"/>
                    <a:pt x="2075" y="3353"/>
                    <a:pt x="2102" y="3339"/>
                  </a:cubicBezTo>
                  <a:cubicBezTo>
                    <a:pt x="2183" y="3289"/>
                    <a:pt x="2211" y="3181"/>
                    <a:pt x="2162" y="3100"/>
                  </a:cubicBezTo>
                  <a:lnTo>
                    <a:pt x="349" y="86"/>
                  </a:lnTo>
                  <a:cubicBezTo>
                    <a:pt x="316" y="31"/>
                    <a:pt x="258"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 name="Google Shape;1101;p35"/>
            <p:cNvSpPr/>
            <p:nvPr/>
          </p:nvSpPr>
          <p:spPr>
            <a:xfrm>
              <a:off x="918464" y="3064117"/>
              <a:ext cx="106607" cy="79075"/>
            </a:xfrm>
            <a:custGeom>
              <a:avLst/>
              <a:gdLst/>
              <a:ahLst/>
              <a:cxnLst/>
              <a:rect l="l" t="t" r="r" b="b"/>
              <a:pathLst>
                <a:path w="2726" h="2022" extrusionOk="0">
                  <a:moveTo>
                    <a:pt x="1" y="1"/>
                  </a:moveTo>
                  <a:lnTo>
                    <a:pt x="2725" y="2022"/>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 name="Google Shape;1102;p35"/>
            <p:cNvSpPr/>
            <p:nvPr/>
          </p:nvSpPr>
          <p:spPr>
            <a:xfrm>
              <a:off x="910760" y="3057312"/>
              <a:ext cx="122015" cy="92685"/>
            </a:xfrm>
            <a:custGeom>
              <a:avLst/>
              <a:gdLst/>
              <a:ahLst/>
              <a:cxnLst/>
              <a:rect l="l" t="t" r="r" b="b"/>
              <a:pathLst>
                <a:path w="3120" h="2370" extrusionOk="0">
                  <a:moveTo>
                    <a:pt x="196" y="1"/>
                  </a:moveTo>
                  <a:cubicBezTo>
                    <a:pt x="143" y="1"/>
                    <a:pt x="90" y="25"/>
                    <a:pt x="56" y="70"/>
                  </a:cubicBezTo>
                  <a:cubicBezTo>
                    <a:pt x="1" y="149"/>
                    <a:pt x="16" y="259"/>
                    <a:pt x="93" y="314"/>
                  </a:cubicBezTo>
                  <a:lnTo>
                    <a:pt x="2820" y="2334"/>
                  </a:lnTo>
                  <a:cubicBezTo>
                    <a:pt x="2851" y="2359"/>
                    <a:pt x="2887" y="2369"/>
                    <a:pt x="2922" y="2369"/>
                  </a:cubicBezTo>
                  <a:cubicBezTo>
                    <a:pt x="2977" y="2369"/>
                    <a:pt x="3029" y="2344"/>
                    <a:pt x="3062" y="2298"/>
                  </a:cubicBezTo>
                  <a:cubicBezTo>
                    <a:pt x="3119" y="2218"/>
                    <a:pt x="3102" y="2109"/>
                    <a:pt x="3027" y="2054"/>
                  </a:cubicBezTo>
                  <a:lnTo>
                    <a:pt x="300" y="35"/>
                  </a:lnTo>
                  <a:cubicBezTo>
                    <a:pt x="269" y="12"/>
                    <a:pt x="232"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 name="Google Shape;1103;p35"/>
            <p:cNvSpPr/>
            <p:nvPr/>
          </p:nvSpPr>
          <p:spPr>
            <a:xfrm>
              <a:off x="888899" y="3193015"/>
              <a:ext cx="115524" cy="6648"/>
            </a:xfrm>
            <a:custGeom>
              <a:avLst/>
              <a:gdLst/>
              <a:ahLst/>
              <a:cxnLst/>
              <a:rect l="l" t="t" r="r" b="b"/>
              <a:pathLst>
                <a:path w="2954" h="170" extrusionOk="0">
                  <a:moveTo>
                    <a:pt x="0" y="1"/>
                  </a:moveTo>
                  <a:lnTo>
                    <a:pt x="2953" y="17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 name="Google Shape;1104;p35"/>
            <p:cNvSpPr/>
            <p:nvPr/>
          </p:nvSpPr>
          <p:spPr>
            <a:xfrm>
              <a:off x="881859" y="3186249"/>
              <a:ext cx="129641" cy="20297"/>
            </a:xfrm>
            <a:custGeom>
              <a:avLst/>
              <a:gdLst/>
              <a:ahLst/>
              <a:cxnLst/>
              <a:rect l="l" t="t" r="r" b="b"/>
              <a:pathLst>
                <a:path w="3315" h="519" extrusionOk="0">
                  <a:moveTo>
                    <a:pt x="184" y="0"/>
                  </a:moveTo>
                  <a:cubicBezTo>
                    <a:pt x="91" y="0"/>
                    <a:pt x="12" y="70"/>
                    <a:pt x="7" y="164"/>
                  </a:cubicBezTo>
                  <a:cubicBezTo>
                    <a:pt x="1" y="258"/>
                    <a:pt x="74" y="343"/>
                    <a:pt x="170" y="347"/>
                  </a:cubicBezTo>
                  <a:lnTo>
                    <a:pt x="3123" y="518"/>
                  </a:lnTo>
                  <a:lnTo>
                    <a:pt x="3133" y="518"/>
                  </a:lnTo>
                  <a:cubicBezTo>
                    <a:pt x="3224" y="518"/>
                    <a:pt x="3301" y="445"/>
                    <a:pt x="3307" y="355"/>
                  </a:cubicBezTo>
                  <a:cubicBezTo>
                    <a:pt x="3315" y="258"/>
                    <a:pt x="3242" y="176"/>
                    <a:pt x="3145" y="170"/>
                  </a:cubicBezTo>
                  <a:lnTo>
                    <a:pt x="192" y="0"/>
                  </a:lnTo>
                  <a:cubicBezTo>
                    <a:pt x="189" y="0"/>
                    <a:pt x="187" y="0"/>
                    <a:pt x="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 name="Google Shape;1105;p35"/>
            <p:cNvSpPr/>
            <p:nvPr/>
          </p:nvSpPr>
          <p:spPr>
            <a:xfrm>
              <a:off x="862618" y="4281611"/>
              <a:ext cx="503235" cy="797832"/>
            </a:xfrm>
            <a:custGeom>
              <a:avLst/>
              <a:gdLst/>
              <a:ahLst/>
              <a:cxnLst/>
              <a:rect l="l" t="t" r="r" b="b"/>
              <a:pathLst>
                <a:path w="12868" h="20401" extrusionOk="0">
                  <a:moveTo>
                    <a:pt x="0" y="0"/>
                  </a:moveTo>
                  <a:lnTo>
                    <a:pt x="0" y="20401"/>
                  </a:lnTo>
                  <a:lnTo>
                    <a:pt x="12867" y="20401"/>
                  </a:lnTo>
                  <a:lnTo>
                    <a:pt x="128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 name="Google Shape;1106;p35"/>
            <p:cNvSpPr/>
            <p:nvPr/>
          </p:nvSpPr>
          <p:spPr>
            <a:xfrm>
              <a:off x="925269" y="4564437"/>
              <a:ext cx="39" cy="515163"/>
            </a:xfrm>
            <a:custGeom>
              <a:avLst/>
              <a:gdLst/>
              <a:ahLst/>
              <a:cxnLst/>
              <a:rect l="l" t="t" r="r" b="b"/>
              <a:pathLst>
                <a:path w="1" h="13173" extrusionOk="0">
                  <a:moveTo>
                    <a:pt x="0" y="1"/>
                  </a:moveTo>
                  <a:lnTo>
                    <a:pt x="0" y="13173"/>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 name="Google Shape;1107;p35"/>
            <p:cNvSpPr/>
            <p:nvPr/>
          </p:nvSpPr>
          <p:spPr>
            <a:xfrm>
              <a:off x="918464" y="4564437"/>
              <a:ext cx="13609" cy="515007"/>
            </a:xfrm>
            <a:custGeom>
              <a:avLst/>
              <a:gdLst/>
              <a:ahLst/>
              <a:cxnLst/>
              <a:rect l="l" t="t" r="r" b="b"/>
              <a:pathLst>
                <a:path w="348" h="13169" extrusionOk="0">
                  <a:moveTo>
                    <a:pt x="1" y="1"/>
                  </a:moveTo>
                  <a:lnTo>
                    <a:pt x="1" y="13169"/>
                  </a:lnTo>
                  <a:lnTo>
                    <a:pt x="347" y="13169"/>
                  </a:lnTo>
                  <a:lnTo>
                    <a:pt x="3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 name="Google Shape;1108;p35"/>
            <p:cNvSpPr/>
            <p:nvPr/>
          </p:nvSpPr>
          <p:spPr>
            <a:xfrm>
              <a:off x="1021942" y="4564437"/>
              <a:ext cx="39" cy="515163"/>
            </a:xfrm>
            <a:custGeom>
              <a:avLst/>
              <a:gdLst/>
              <a:ahLst/>
              <a:cxnLst/>
              <a:rect l="l" t="t" r="r" b="b"/>
              <a:pathLst>
                <a:path w="1" h="13173" extrusionOk="0">
                  <a:moveTo>
                    <a:pt x="1" y="1"/>
                  </a:moveTo>
                  <a:lnTo>
                    <a:pt x="1" y="13173"/>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 name="Google Shape;1109;p35"/>
            <p:cNvSpPr/>
            <p:nvPr/>
          </p:nvSpPr>
          <p:spPr>
            <a:xfrm>
              <a:off x="1015255" y="4564437"/>
              <a:ext cx="13570" cy="515007"/>
            </a:xfrm>
            <a:custGeom>
              <a:avLst/>
              <a:gdLst/>
              <a:ahLst/>
              <a:cxnLst/>
              <a:rect l="l" t="t" r="r" b="b"/>
              <a:pathLst>
                <a:path w="347" h="13169" extrusionOk="0">
                  <a:moveTo>
                    <a:pt x="0" y="1"/>
                  </a:moveTo>
                  <a:lnTo>
                    <a:pt x="0" y="13169"/>
                  </a:lnTo>
                  <a:lnTo>
                    <a:pt x="347" y="13169"/>
                  </a:lnTo>
                  <a:lnTo>
                    <a:pt x="3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 name="Google Shape;1110;p35"/>
            <p:cNvSpPr/>
            <p:nvPr/>
          </p:nvSpPr>
          <p:spPr>
            <a:xfrm>
              <a:off x="1113610" y="4580705"/>
              <a:ext cx="39" cy="515085"/>
            </a:xfrm>
            <a:custGeom>
              <a:avLst/>
              <a:gdLst/>
              <a:ahLst/>
              <a:cxnLst/>
              <a:rect l="l" t="t" r="r" b="b"/>
              <a:pathLst>
                <a:path w="1" h="13171" extrusionOk="0">
                  <a:moveTo>
                    <a:pt x="1" y="0"/>
                  </a:moveTo>
                  <a:lnTo>
                    <a:pt x="1" y="13171"/>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 name="Google Shape;1111;p35"/>
            <p:cNvSpPr/>
            <p:nvPr/>
          </p:nvSpPr>
          <p:spPr>
            <a:xfrm>
              <a:off x="1106845" y="4580705"/>
              <a:ext cx="13609" cy="515085"/>
            </a:xfrm>
            <a:custGeom>
              <a:avLst/>
              <a:gdLst/>
              <a:ahLst/>
              <a:cxnLst/>
              <a:rect l="l" t="t" r="r" b="b"/>
              <a:pathLst>
                <a:path w="348" h="13171" extrusionOk="0">
                  <a:moveTo>
                    <a:pt x="1" y="0"/>
                  </a:moveTo>
                  <a:lnTo>
                    <a:pt x="1" y="13171"/>
                  </a:lnTo>
                  <a:lnTo>
                    <a:pt x="347" y="13171"/>
                  </a:lnTo>
                  <a:lnTo>
                    <a:pt x="3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 name="Google Shape;1112;p35"/>
            <p:cNvSpPr/>
            <p:nvPr/>
          </p:nvSpPr>
          <p:spPr>
            <a:xfrm>
              <a:off x="1202384" y="4580705"/>
              <a:ext cx="39" cy="515085"/>
            </a:xfrm>
            <a:custGeom>
              <a:avLst/>
              <a:gdLst/>
              <a:ahLst/>
              <a:cxnLst/>
              <a:rect l="l" t="t" r="r" b="b"/>
              <a:pathLst>
                <a:path w="1" h="13171" extrusionOk="0">
                  <a:moveTo>
                    <a:pt x="1" y="0"/>
                  </a:moveTo>
                  <a:lnTo>
                    <a:pt x="1" y="13171"/>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 name="Google Shape;1113;p35"/>
            <p:cNvSpPr/>
            <p:nvPr/>
          </p:nvSpPr>
          <p:spPr>
            <a:xfrm>
              <a:off x="1195619" y="4580705"/>
              <a:ext cx="13570" cy="515085"/>
            </a:xfrm>
            <a:custGeom>
              <a:avLst/>
              <a:gdLst/>
              <a:ahLst/>
              <a:cxnLst/>
              <a:rect l="l" t="t" r="r" b="b"/>
              <a:pathLst>
                <a:path w="347" h="13171" extrusionOk="0">
                  <a:moveTo>
                    <a:pt x="0" y="0"/>
                  </a:moveTo>
                  <a:lnTo>
                    <a:pt x="0" y="13171"/>
                  </a:lnTo>
                  <a:lnTo>
                    <a:pt x="347" y="13171"/>
                  </a:lnTo>
                  <a:lnTo>
                    <a:pt x="3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 name="Google Shape;1114;p35"/>
            <p:cNvSpPr/>
            <p:nvPr/>
          </p:nvSpPr>
          <p:spPr>
            <a:xfrm>
              <a:off x="1311181" y="4486691"/>
              <a:ext cx="39" cy="609099"/>
            </a:xfrm>
            <a:custGeom>
              <a:avLst/>
              <a:gdLst/>
              <a:ahLst/>
              <a:cxnLst/>
              <a:rect l="l" t="t" r="r" b="b"/>
              <a:pathLst>
                <a:path w="1" h="15575" extrusionOk="0">
                  <a:moveTo>
                    <a:pt x="0" y="1"/>
                  </a:moveTo>
                  <a:lnTo>
                    <a:pt x="0" y="15575"/>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 name="Google Shape;1115;p35"/>
            <p:cNvSpPr/>
            <p:nvPr/>
          </p:nvSpPr>
          <p:spPr>
            <a:xfrm>
              <a:off x="1304299" y="4486691"/>
              <a:ext cx="13688" cy="609099"/>
            </a:xfrm>
            <a:custGeom>
              <a:avLst/>
              <a:gdLst/>
              <a:ahLst/>
              <a:cxnLst/>
              <a:rect l="l" t="t" r="r" b="b"/>
              <a:pathLst>
                <a:path w="350" h="15575" extrusionOk="0">
                  <a:moveTo>
                    <a:pt x="1" y="1"/>
                  </a:moveTo>
                  <a:lnTo>
                    <a:pt x="1" y="15575"/>
                  </a:lnTo>
                  <a:lnTo>
                    <a:pt x="350" y="15575"/>
                  </a:lnTo>
                  <a:lnTo>
                    <a:pt x="3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 name="Google Shape;1116;p35"/>
            <p:cNvSpPr/>
            <p:nvPr/>
          </p:nvSpPr>
          <p:spPr>
            <a:xfrm>
              <a:off x="812913" y="3486556"/>
              <a:ext cx="602686" cy="1481040"/>
            </a:xfrm>
            <a:custGeom>
              <a:avLst/>
              <a:gdLst/>
              <a:ahLst/>
              <a:cxnLst/>
              <a:rect l="l" t="t" r="r" b="b"/>
              <a:pathLst>
                <a:path w="15411" h="37871" extrusionOk="0">
                  <a:moveTo>
                    <a:pt x="5312" y="1"/>
                  </a:moveTo>
                  <a:cubicBezTo>
                    <a:pt x="2379" y="1"/>
                    <a:pt x="1" y="2379"/>
                    <a:pt x="1" y="5312"/>
                  </a:cubicBezTo>
                  <a:lnTo>
                    <a:pt x="1" y="13106"/>
                  </a:lnTo>
                  <a:lnTo>
                    <a:pt x="1" y="30356"/>
                  </a:lnTo>
                  <a:lnTo>
                    <a:pt x="1" y="37226"/>
                  </a:lnTo>
                  <a:cubicBezTo>
                    <a:pt x="1" y="37612"/>
                    <a:pt x="318" y="37871"/>
                    <a:pt x="650" y="37871"/>
                  </a:cubicBezTo>
                  <a:cubicBezTo>
                    <a:pt x="801" y="37871"/>
                    <a:pt x="955" y="37818"/>
                    <a:pt x="1084" y="37699"/>
                  </a:cubicBezTo>
                  <a:lnTo>
                    <a:pt x="15202" y="24621"/>
                  </a:lnTo>
                  <a:cubicBezTo>
                    <a:pt x="15334" y="24499"/>
                    <a:pt x="15409" y="24326"/>
                    <a:pt x="15411" y="24148"/>
                  </a:cubicBezTo>
                  <a:lnTo>
                    <a:pt x="15411" y="5312"/>
                  </a:lnTo>
                  <a:cubicBezTo>
                    <a:pt x="15411" y="2379"/>
                    <a:pt x="13033" y="1"/>
                    <a:pt x="100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 name="Google Shape;1117;p35"/>
            <p:cNvSpPr/>
            <p:nvPr/>
          </p:nvSpPr>
          <p:spPr>
            <a:xfrm>
              <a:off x="806069" y="3479790"/>
              <a:ext cx="616178" cy="1494650"/>
            </a:xfrm>
            <a:custGeom>
              <a:avLst/>
              <a:gdLst/>
              <a:ahLst/>
              <a:cxnLst/>
              <a:rect l="l" t="t" r="r" b="b"/>
              <a:pathLst>
                <a:path w="15756" h="38219" extrusionOk="0">
                  <a:moveTo>
                    <a:pt x="10274" y="347"/>
                  </a:moveTo>
                  <a:cubicBezTo>
                    <a:pt x="13105" y="347"/>
                    <a:pt x="15411" y="2652"/>
                    <a:pt x="15411" y="5485"/>
                  </a:cubicBezTo>
                  <a:lnTo>
                    <a:pt x="15411" y="24321"/>
                  </a:lnTo>
                  <a:cubicBezTo>
                    <a:pt x="15411" y="24451"/>
                    <a:pt x="15357" y="24578"/>
                    <a:pt x="15261" y="24666"/>
                  </a:cubicBezTo>
                  <a:lnTo>
                    <a:pt x="1143" y="37744"/>
                  </a:lnTo>
                  <a:cubicBezTo>
                    <a:pt x="1051" y="37827"/>
                    <a:pt x="940" y="37870"/>
                    <a:pt x="826" y="37870"/>
                  </a:cubicBezTo>
                  <a:cubicBezTo>
                    <a:pt x="762" y="37870"/>
                    <a:pt x="697" y="37856"/>
                    <a:pt x="633" y="37829"/>
                  </a:cubicBezTo>
                  <a:cubicBezTo>
                    <a:pt x="495" y="37769"/>
                    <a:pt x="349" y="37626"/>
                    <a:pt x="349" y="37399"/>
                  </a:cubicBezTo>
                  <a:lnTo>
                    <a:pt x="349" y="5485"/>
                  </a:lnTo>
                  <a:cubicBezTo>
                    <a:pt x="349" y="2652"/>
                    <a:pt x="2654" y="347"/>
                    <a:pt x="5487" y="347"/>
                  </a:cubicBezTo>
                  <a:close/>
                  <a:moveTo>
                    <a:pt x="5485" y="0"/>
                  </a:moveTo>
                  <a:cubicBezTo>
                    <a:pt x="2461" y="0"/>
                    <a:pt x="0" y="2461"/>
                    <a:pt x="0" y="5485"/>
                  </a:cubicBezTo>
                  <a:lnTo>
                    <a:pt x="0" y="37395"/>
                  </a:lnTo>
                  <a:cubicBezTo>
                    <a:pt x="0" y="37728"/>
                    <a:pt x="189" y="38014"/>
                    <a:pt x="493" y="38148"/>
                  </a:cubicBezTo>
                  <a:cubicBezTo>
                    <a:pt x="601" y="38197"/>
                    <a:pt x="713" y="38219"/>
                    <a:pt x="826" y="38219"/>
                  </a:cubicBezTo>
                  <a:cubicBezTo>
                    <a:pt x="1025" y="38219"/>
                    <a:pt x="1222" y="38142"/>
                    <a:pt x="1373" y="38000"/>
                  </a:cubicBezTo>
                  <a:lnTo>
                    <a:pt x="15493" y="24922"/>
                  </a:lnTo>
                  <a:cubicBezTo>
                    <a:pt x="15661" y="24767"/>
                    <a:pt x="15755" y="24548"/>
                    <a:pt x="15755" y="24321"/>
                  </a:cubicBezTo>
                  <a:lnTo>
                    <a:pt x="15755" y="5485"/>
                  </a:lnTo>
                  <a:cubicBezTo>
                    <a:pt x="15755" y="2461"/>
                    <a:pt x="13297" y="0"/>
                    <a:pt x="10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 name="Google Shape;1118;p35"/>
            <p:cNvSpPr/>
            <p:nvPr/>
          </p:nvSpPr>
          <p:spPr>
            <a:xfrm>
              <a:off x="794962" y="3663322"/>
              <a:ext cx="668856" cy="748752"/>
            </a:xfrm>
            <a:custGeom>
              <a:avLst/>
              <a:gdLst/>
              <a:ahLst/>
              <a:cxnLst/>
              <a:rect l="l" t="t" r="r" b="b"/>
              <a:pathLst>
                <a:path w="17103" h="19146" extrusionOk="0">
                  <a:moveTo>
                    <a:pt x="13700" y="0"/>
                  </a:moveTo>
                  <a:cubicBezTo>
                    <a:pt x="13456" y="0"/>
                    <a:pt x="13194" y="20"/>
                    <a:pt x="12911" y="63"/>
                  </a:cubicBezTo>
                  <a:lnTo>
                    <a:pt x="1" y="11754"/>
                  </a:lnTo>
                  <a:lnTo>
                    <a:pt x="1" y="19146"/>
                  </a:lnTo>
                  <a:lnTo>
                    <a:pt x="16845" y="3889"/>
                  </a:lnTo>
                  <a:cubicBezTo>
                    <a:pt x="16845" y="3889"/>
                    <a:pt x="17102" y="0"/>
                    <a:pt x="137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 name="Google Shape;1119;p35"/>
            <p:cNvSpPr/>
            <p:nvPr/>
          </p:nvSpPr>
          <p:spPr>
            <a:xfrm>
              <a:off x="788119" y="3656478"/>
              <a:ext cx="677342" cy="771004"/>
            </a:xfrm>
            <a:custGeom>
              <a:avLst/>
              <a:gdLst/>
              <a:ahLst/>
              <a:cxnLst/>
              <a:rect l="l" t="t" r="r" b="b"/>
              <a:pathLst>
                <a:path w="17320" h="19715" extrusionOk="0">
                  <a:moveTo>
                    <a:pt x="13872" y="352"/>
                  </a:moveTo>
                  <a:cubicBezTo>
                    <a:pt x="14673" y="352"/>
                    <a:pt x="15323" y="577"/>
                    <a:pt x="15810" y="1026"/>
                  </a:cubicBezTo>
                  <a:cubicBezTo>
                    <a:pt x="16839" y="1966"/>
                    <a:pt x="16855" y="3631"/>
                    <a:pt x="16849" y="3987"/>
                  </a:cubicBezTo>
                  <a:lnTo>
                    <a:pt x="349" y="18933"/>
                  </a:lnTo>
                  <a:lnTo>
                    <a:pt x="349" y="12008"/>
                  </a:lnTo>
                  <a:lnTo>
                    <a:pt x="13159" y="406"/>
                  </a:lnTo>
                  <a:cubicBezTo>
                    <a:pt x="13408" y="370"/>
                    <a:pt x="13646" y="352"/>
                    <a:pt x="13872" y="352"/>
                  </a:cubicBezTo>
                  <a:close/>
                  <a:moveTo>
                    <a:pt x="13872" y="1"/>
                  </a:moveTo>
                  <a:cubicBezTo>
                    <a:pt x="13614" y="1"/>
                    <a:pt x="13343" y="22"/>
                    <a:pt x="13058" y="65"/>
                  </a:cubicBezTo>
                  <a:lnTo>
                    <a:pt x="13007" y="73"/>
                  </a:lnTo>
                  <a:lnTo>
                    <a:pt x="0" y="11852"/>
                  </a:lnTo>
                  <a:lnTo>
                    <a:pt x="0" y="19715"/>
                  </a:lnTo>
                  <a:lnTo>
                    <a:pt x="17188" y="4147"/>
                  </a:lnTo>
                  <a:lnTo>
                    <a:pt x="17193" y="4076"/>
                  </a:lnTo>
                  <a:cubicBezTo>
                    <a:pt x="17199" y="3987"/>
                    <a:pt x="17320" y="1934"/>
                    <a:pt x="16051" y="766"/>
                  </a:cubicBezTo>
                  <a:cubicBezTo>
                    <a:pt x="15494" y="257"/>
                    <a:pt x="14765" y="1"/>
                    <a:pt x="138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 name="Google Shape;1120;p35"/>
            <p:cNvSpPr/>
            <p:nvPr/>
          </p:nvSpPr>
          <p:spPr>
            <a:xfrm>
              <a:off x="794962" y="3506931"/>
              <a:ext cx="624899" cy="772490"/>
            </a:xfrm>
            <a:custGeom>
              <a:avLst/>
              <a:gdLst/>
              <a:ahLst/>
              <a:cxnLst/>
              <a:rect l="l" t="t" r="r" b="b"/>
              <a:pathLst>
                <a:path w="15979" h="19753" extrusionOk="0">
                  <a:moveTo>
                    <a:pt x="12797" y="0"/>
                  </a:moveTo>
                  <a:cubicBezTo>
                    <a:pt x="12569" y="0"/>
                    <a:pt x="12324" y="21"/>
                    <a:pt x="12060" y="65"/>
                  </a:cubicBezTo>
                  <a:lnTo>
                    <a:pt x="1" y="12124"/>
                  </a:lnTo>
                  <a:lnTo>
                    <a:pt x="1" y="19752"/>
                  </a:lnTo>
                  <a:lnTo>
                    <a:pt x="15738" y="4015"/>
                  </a:lnTo>
                  <a:cubicBezTo>
                    <a:pt x="15738" y="4013"/>
                    <a:pt x="15978" y="0"/>
                    <a:pt x="127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 name="Google Shape;1121;p35"/>
            <p:cNvSpPr/>
            <p:nvPr/>
          </p:nvSpPr>
          <p:spPr>
            <a:xfrm>
              <a:off x="788119" y="3500126"/>
              <a:ext cx="633893" cy="795603"/>
            </a:xfrm>
            <a:custGeom>
              <a:avLst/>
              <a:gdLst/>
              <a:ahLst/>
              <a:cxnLst/>
              <a:rect l="l" t="t" r="r" b="b"/>
              <a:pathLst>
                <a:path w="16209" h="20344" extrusionOk="0">
                  <a:moveTo>
                    <a:pt x="12962" y="349"/>
                  </a:moveTo>
                  <a:cubicBezTo>
                    <a:pt x="13655" y="349"/>
                    <a:pt x="14227" y="547"/>
                    <a:pt x="14668" y="942"/>
                  </a:cubicBezTo>
                  <a:cubicBezTo>
                    <a:pt x="15736" y="1902"/>
                    <a:pt x="15749" y="3746"/>
                    <a:pt x="15739" y="4112"/>
                  </a:cubicBezTo>
                  <a:lnTo>
                    <a:pt x="349" y="19505"/>
                  </a:lnTo>
                  <a:lnTo>
                    <a:pt x="349" y="12371"/>
                  </a:lnTo>
                  <a:lnTo>
                    <a:pt x="12317" y="400"/>
                  </a:lnTo>
                  <a:cubicBezTo>
                    <a:pt x="12543" y="366"/>
                    <a:pt x="12758" y="349"/>
                    <a:pt x="12962" y="349"/>
                  </a:cubicBezTo>
                  <a:close/>
                  <a:moveTo>
                    <a:pt x="12972" y="1"/>
                  </a:moveTo>
                  <a:cubicBezTo>
                    <a:pt x="12729" y="1"/>
                    <a:pt x="12473" y="23"/>
                    <a:pt x="12205" y="67"/>
                  </a:cubicBezTo>
                  <a:lnTo>
                    <a:pt x="12152" y="77"/>
                  </a:lnTo>
                  <a:lnTo>
                    <a:pt x="0" y="12227"/>
                  </a:lnTo>
                  <a:lnTo>
                    <a:pt x="0" y="20344"/>
                  </a:lnTo>
                  <a:lnTo>
                    <a:pt x="16080" y="4262"/>
                  </a:lnTo>
                  <a:lnTo>
                    <a:pt x="16084" y="4197"/>
                  </a:lnTo>
                  <a:cubicBezTo>
                    <a:pt x="16090" y="4102"/>
                    <a:pt x="16208" y="1858"/>
                    <a:pt x="14902" y="684"/>
                  </a:cubicBezTo>
                  <a:cubicBezTo>
                    <a:pt x="14398" y="229"/>
                    <a:pt x="13750" y="1"/>
                    <a:pt x="12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 name="Google Shape;1122;p35"/>
            <p:cNvSpPr/>
            <p:nvPr/>
          </p:nvSpPr>
          <p:spPr>
            <a:xfrm>
              <a:off x="1172115" y="3495942"/>
              <a:ext cx="170235" cy="1048472"/>
            </a:xfrm>
            <a:custGeom>
              <a:avLst/>
              <a:gdLst/>
              <a:ahLst/>
              <a:cxnLst/>
              <a:rect l="l" t="t" r="r" b="b"/>
              <a:pathLst>
                <a:path w="4353" h="26810" extrusionOk="0">
                  <a:moveTo>
                    <a:pt x="2178" y="1"/>
                  </a:moveTo>
                  <a:cubicBezTo>
                    <a:pt x="2102" y="1"/>
                    <a:pt x="2026" y="5"/>
                    <a:pt x="1949" y="13"/>
                  </a:cubicBezTo>
                  <a:cubicBezTo>
                    <a:pt x="840" y="129"/>
                    <a:pt x="0" y="1063"/>
                    <a:pt x="0" y="2178"/>
                  </a:cubicBezTo>
                  <a:lnTo>
                    <a:pt x="0" y="26548"/>
                  </a:lnTo>
                  <a:cubicBezTo>
                    <a:pt x="0" y="26708"/>
                    <a:pt x="130" y="26809"/>
                    <a:pt x="263" y="26809"/>
                  </a:cubicBezTo>
                  <a:cubicBezTo>
                    <a:pt x="336" y="26809"/>
                    <a:pt x="409" y="26779"/>
                    <a:pt x="463" y="26712"/>
                  </a:cubicBezTo>
                  <a:lnTo>
                    <a:pt x="4352" y="21838"/>
                  </a:lnTo>
                  <a:lnTo>
                    <a:pt x="4352" y="2178"/>
                  </a:lnTo>
                  <a:cubicBezTo>
                    <a:pt x="4352" y="963"/>
                    <a:pt x="3364" y="1"/>
                    <a:pt x="21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 name="Google Shape;1123;p35"/>
            <p:cNvSpPr/>
            <p:nvPr/>
          </p:nvSpPr>
          <p:spPr>
            <a:xfrm>
              <a:off x="1165232" y="3489215"/>
              <a:ext cx="183805" cy="1061925"/>
            </a:xfrm>
            <a:custGeom>
              <a:avLst/>
              <a:gdLst/>
              <a:ahLst/>
              <a:cxnLst/>
              <a:rect l="l" t="t" r="r" b="b"/>
              <a:pathLst>
                <a:path w="4700" h="27154" extrusionOk="0">
                  <a:moveTo>
                    <a:pt x="2351" y="348"/>
                  </a:moveTo>
                  <a:cubicBezTo>
                    <a:pt x="2844" y="348"/>
                    <a:pt x="3325" y="530"/>
                    <a:pt x="3691" y="863"/>
                  </a:cubicBezTo>
                  <a:cubicBezTo>
                    <a:pt x="4113" y="1243"/>
                    <a:pt x="4353" y="1785"/>
                    <a:pt x="4353" y="2350"/>
                  </a:cubicBezTo>
                  <a:lnTo>
                    <a:pt x="4353" y="21945"/>
                  </a:lnTo>
                  <a:lnTo>
                    <a:pt x="501" y="26772"/>
                  </a:lnTo>
                  <a:cubicBezTo>
                    <a:pt x="481" y="26798"/>
                    <a:pt x="457" y="26804"/>
                    <a:pt x="437" y="26804"/>
                  </a:cubicBezTo>
                  <a:cubicBezTo>
                    <a:pt x="423" y="26804"/>
                    <a:pt x="412" y="26802"/>
                    <a:pt x="405" y="26799"/>
                  </a:cubicBezTo>
                  <a:cubicBezTo>
                    <a:pt x="389" y="26795"/>
                    <a:pt x="350" y="26772"/>
                    <a:pt x="350" y="26718"/>
                  </a:cubicBezTo>
                  <a:lnTo>
                    <a:pt x="350" y="2348"/>
                  </a:lnTo>
                  <a:cubicBezTo>
                    <a:pt x="350" y="1320"/>
                    <a:pt x="1120" y="467"/>
                    <a:pt x="2142" y="358"/>
                  </a:cubicBezTo>
                  <a:cubicBezTo>
                    <a:pt x="2211" y="350"/>
                    <a:pt x="2282" y="348"/>
                    <a:pt x="2351" y="348"/>
                  </a:cubicBezTo>
                  <a:close/>
                  <a:moveTo>
                    <a:pt x="2348" y="1"/>
                  </a:moveTo>
                  <a:cubicBezTo>
                    <a:pt x="2267" y="1"/>
                    <a:pt x="2186" y="5"/>
                    <a:pt x="2105" y="13"/>
                  </a:cubicBezTo>
                  <a:cubicBezTo>
                    <a:pt x="905" y="142"/>
                    <a:pt x="1" y="1144"/>
                    <a:pt x="1" y="2350"/>
                  </a:cubicBezTo>
                  <a:lnTo>
                    <a:pt x="1" y="26720"/>
                  </a:lnTo>
                  <a:cubicBezTo>
                    <a:pt x="1" y="26908"/>
                    <a:pt x="115" y="27067"/>
                    <a:pt x="293" y="27130"/>
                  </a:cubicBezTo>
                  <a:cubicBezTo>
                    <a:pt x="340" y="27146"/>
                    <a:pt x="389" y="27154"/>
                    <a:pt x="438" y="27154"/>
                  </a:cubicBezTo>
                  <a:cubicBezTo>
                    <a:pt x="568" y="27154"/>
                    <a:pt x="690" y="27095"/>
                    <a:pt x="773" y="26988"/>
                  </a:cubicBezTo>
                  <a:lnTo>
                    <a:pt x="4700" y="22069"/>
                  </a:lnTo>
                  <a:lnTo>
                    <a:pt x="4700" y="2350"/>
                  </a:lnTo>
                  <a:cubicBezTo>
                    <a:pt x="4700" y="1686"/>
                    <a:pt x="4418" y="1050"/>
                    <a:pt x="3921" y="605"/>
                  </a:cubicBezTo>
                  <a:cubicBezTo>
                    <a:pt x="3489" y="214"/>
                    <a:pt x="2926" y="1"/>
                    <a:pt x="2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 name="Google Shape;1124;p35"/>
            <p:cNvSpPr/>
            <p:nvPr/>
          </p:nvSpPr>
          <p:spPr>
            <a:xfrm>
              <a:off x="762699" y="3115035"/>
              <a:ext cx="192878" cy="729590"/>
            </a:xfrm>
            <a:custGeom>
              <a:avLst/>
              <a:gdLst/>
              <a:ahLst/>
              <a:cxnLst/>
              <a:rect l="l" t="t" r="r" b="b"/>
              <a:pathLst>
                <a:path w="4932" h="18656" extrusionOk="0">
                  <a:moveTo>
                    <a:pt x="2067" y="1"/>
                  </a:moveTo>
                  <a:cubicBezTo>
                    <a:pt x="932" y="1"/>
                    <a:pt x="0" y="933"/>
                    <a:pt x="0" y="2067"/>
                  </a:cubicBezTo>
                  <a:lnTo>
                    <a:pt x="0" y="16589"/>
                  </a:lnTo>
                  <a:cubicBezTo>
                    <a:pt x="0" y="17724"/>
                    <a:pt x="932" y="18656"/>
                    <a:pt x="2067" y="18656"/>
                  </a:cubicBezTo>
                  <a:lnTo>
                    <a:pt x="2865" y="18656"/>
                  </a:lnTo>
                  <a:cubicBezTo>
                    <a:pt x="3999" y="18656"/>
                    <a:pt x="4931" y="17726"/>
                    <a:pt x="4931" y="16589"/>
                  </a:cubicBezTo>
                  <a:lnTo>
                    <a:pt x="4931" y="2067"/>
                  </a:lnTo>
                  <a:cubicBezTo>
                    <a:pt x="4931" y="933"/>
                    <a:pt x="3999" y="1"/>
                    <a:pt x="2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 name="Google Shape;1125;p35"/>
            <p:cNvSpPr/>
            <p:nvPr/>
          </p:nvSpPr>
          <p:spPr>
            <a:xfrm>
              <a:off x="755972" y="3108347"/>
              <a:ext cx="206292" cy="743082"/>
            </a:xfrm>
            <a:custGeom>
              <a:avLst/>
              <a:gdLst/>
              <a:ahLst/>
              <a:cxnLst/>
              <a:rect l="l" t="t" r="r" b="b"/>
              <a:pathLst>
                <a:path w="5275" h="19001" extrusionOk="0">
                  <a:moveTo>
                    <a:pt x="3037" y="347"/>
                  </a:moveTo>
                  <a:cubicBezTo>
                    <a:pt x="4079" y="347"/>
                    <a:pt x="4928" y="1194"/>
                    <a:pt x="4928" y="2238"/>
                  </a:cubicBezTo>
                  <a:lnTo>
                    <a:pt x="4928" y="16760"/>
                  </a:lnTo>
                  <a:cubicBezTo>
                    <a:pt x="4928" y="17802"/>
                    <a:pt x="4081" y="18651"/>
                    <a:pt x="3037" y="18651"/>
                  </a:cubicBezTo>
                  <a:lnTo>
                    <a:pt x="2239" y="18651"/>
                  </a:lnTo>
                  <a:cubicBezTo>
                    <a:pt x="1197" y="18651"/>
                    <a:pt x="347" y="17804"/>
                    <a:pt x="347" y="16760"/>
                  </a:cubicBezTo>
                  <a:lnTo>
                    <a:pt x="347" y="2238"/>
                  </a:lnTo>
                  <a:cubicBezTo>
                    <a:pt x="347" y="1196"/>
                    <a:pt x="1195" y="347"/>
                    <a:pt x="2239" y="347"/>
                  </a:cubicBezTo>
                  <a:close/>
                  <a:moveTo>
                    <a:pt x="2239" y="0"/>
                  </a:moveTo>
                  <a:cubicBezTo>
                    <a:pt x="1005" y="0"/>
                    <a:pt x="1" y="1003"/>
                    <a:pt x="1" y="2238"/>
                  </a:cubicBezTo>
                  <a:lnTo>
                    <a:pt x="1" y="16760"/>
                  </a:lnTo>
                  <a:cubicBezTo>
                    <a:pt x="1" y="17993"/>
                    <a:pt x="1003" y="19000"/>
                    <a:pt x="2239" y="19000"/>
                  </a:cubicBezTo>
                  <a:lnTo>
                    <a:pt x="3037" y="19000"/>
                  </a:lnTo>
                  <a:cubicBezTo>
                    <a:pt x="4270" y="19000"/>
                    <a:pt x="5275" y="17995"/>
                    <a:pt x="5275" y="16760"/>
                  </a:cubicBezTo>
                  <a:lnTo>
                    <a:pt x="5275" y="2238"/>
                  </a:lnTo>
                  <a:cubicBezTo>
                    <a:pt x="5275" y="1005"/>
                    <a:pt x="4274" y="0"/>
                    <a:pt x="3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 name="Google Shape;1126;p35"/>
            <p:cNvSpPr/>
            <p:nvPr/>
          </p:nvSpPr>
          <p:spPr>
            <a:xfrm>
              <a:off x="762699" y="3115035"/>
              <a:ext cx="192878" cy="458340"/>
            </a:xfrm>
            <a:custGeom>
              <a:avLst/>
              <a:gdLst/>
              <a:ahLst/>
              <a:cxnLst/>
              <a:rect l="l" t="t" r="r" b="b"/>
              <a:pathLst>
                <a:path w="4932" h="11720" extrusionOk="0">
                  <a:moveTo>
                    <a:pt x="2067" y="1"/>
                  </a:moveTo>
                  <a:cubicBezTo>
                    <a:pt x="932" y="1"/>
                    <a:pt x="0" y="933"/>
                    <a:pt x="0" y="2067"/>
                  </a:cubicBezTo>
                  <a:lnTo>
                    <a:pt x="0" y="9652"/>
                  </a:lnTo>
                  <a:cubicBezTo>
                    <a:pt x="0" y="10787"/>
                    <a:pt x="932" y="11719"/>
                    <a:pt x="2067" y="11719"/>
                  </a:cubicBezTo>
                  <a:lnTo>
                    <a:pt x="2865" y="11719"/>
                  </a:lnTo>
                  <a:cubicBezTo>
                    <a:pt x="3999" y="11719"/>
                    <a:pt x="4931" y="10789"/>
                    <a:pt x="4931" y="9652"/>
                  </a:cubicBezTo>
                  <a:lnTo>
                    <a:pt x="4931" y="2067"/>
                  </a:lnTo>
                  <a:cubicBezTo>
                    <a:pt x="4931" y="933"/>
                    <a:pt x="3999" y="1"/>
                    <a:pt x="2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 name="Google Shape;1127;p35"/>
            <p:cNvSpPr/>
            <p:nvPr/>
          </p:nvSpPr>
          <p:spPr>
            <a:xfrm>
              <a:off x="755972" y="3108347"/>
              <a:ext cx="206292" cy="471871"/>
            </a:xfrm>
            <a:custGeom>
              <a:avLst/>
              <a:gdLst/>
              <a:ahLst/>
              <a:cxnLst/>
              <a:rect l="l" t="t" r="r" b="b"/>
              <a:pathLst>
                <a:path w="5275" h="12066" extrusionOk="0">
                  <a:moveTo>
                    <a:pt x="3037" y="347"/>
                  </a:moveTo>
                  <a:cubicBezTo>
                    <a:pt x="4079" y="347"/>
                    <a:pt x="4928" y="1194"/>
                    <a:pt x="4928" y="2238"/>
                  </a:cubicBezTo>
                  <a:lnTo>
                    <a:pt x="4928" y="9823"/>
                  </a:lnTo>
                  <a:cubicBezTo>
                    <a:pt x="4928" y="10866"/>
                    <a:pt x="4081" y="11715"/>
                    <a:pt x="3037" y="11715"/>
                  </a:cubicBezTo>
                  <a:lnTo>
                    <a:pt x="2239" y="11715"/>
                  </a:lnTo>
                  <a:cubicBezTo>
                    <a:pt x="1197" y="11715"/>
                    <a:pt x="347" y="10868"/>
                    <a:pt x="347" y="9823"/>
                  </a:cubicBezTo>
                  <a:lnTo>
                    <a:pt x="347" y="2238"/>
                  </a:lnTo>
                  <a:cubicBezTo>
                    <a:pt x="347" y="1196"/>
                    <a:pt x="1195" y="347"/>
                    <a:pt x="2239" y="347"/>
                  </a:cubicBezTo>
                  <a:close/>
                  <a:moveTo>
                    <a:pt x="2239" y="0"/>
                  </a:moveTo>
                  <a:cubicBezTo>
                    <a:pt x="1005" y="0"/>
                    <a:pt x="1" y="1003"/>
                    <a:pt x="1" y="2238"/>
                  </a:cubicBezTo>
                  <a:lnTo>
                    <a:pt x="1" y="9825"/>
                  </a:lnTo>
                  <a:cubicBezTo>
                    <a:pt x="1" y="11059"/>
                    <a:pt x="1003" y="12065"/>
                    <a:pt x="2239" y="12065"/>
                  </a:cubicBezTo>
                  <a:lnTo>
                    <a:pt x="3037" y="12065"/>
                  </a:lnTo>
                  <a:cubicBezTo>
                    <a:pt x="4270" y="12065"/>
                    <a:pt x="5275" y="11059"/>
                    <a:pt x="5275" y="9823"/>
                  </a:cubicBezTo>
                  <a:lnTo>
                    <a:pt x="5275" y="2238"/>
                  </a:lnTo>
                  <a:cubicBezTo>
                    <a:pt x="5275" y="1005"/>
                    <a:pt x="4274" y="0"/>
                    <a:pt x="3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 name="Google Shape;1128;p35"/>
            <p:cNvSpPr/>
            <p:nvPr/>
          </p:nvSpPr>
          <p:spPr>
            <a:xfrm>
              <a:off x="793437" y="2710546"/>
              <a:ext cx="94014" cy="641441"/>
            </a:xfrm>
            <a:custGeom>
              <a:avLst/>
              <a:gdLst/>
              <a:ahLst/>
              <a:cxnLst/>
              <a:rect l="l" t="t" r="r" b="b"/>
              <a:pathLst>
                <a:path w="2404" h="16402" extrusionOk="0">
                  <a:moveTo>
                    <a:pt x="1007" y="1"/>
                  </a:moveTo>
                  <a:cubicBezTo>
                    <a:pt x="453" y="1"/>
                    <a:pt x="0" y="454"/>
                    <a:pt x="0" y="1007"/>
                  </a:cubicBezTo>
                  <a:lnTo>
                    <a:pt x="0" y="15395"/>
                  </a:lnTo>
                  <a:cubicBezTo>
                    <a:pt x="0" y="15949"/>
                    <a:pt x="453" y="16402"/>
                    <a:pt x="1007" y="16402"/>
                  </a:cubicBezTo>
                  <a:lnTo>
                    <a:pt x="1397" y="16402"/>
                  </a:lnTo>
                  <a:cubicBezTo>
                    <a:pt x="1951" y="16402"/>
                    <a:pt x="2404" y="15949"/>
                    <a:pt x="2404" y="15395"/>
                  </a:cubicBezTo>
                  <a:lnTo>
                    <a:pt x="2404" y="1007"/>
                  </a:lnTo>
                  <a:cubicBezTo>
                    <a:pt x="2404" y="454"/>
                    <a:pt x="1951"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 name="Google Shape;1129;p35"/>
            <p:cNvSpPr/>
            <p:nvPr/>
          </p:nvSpPr>
          <p:spPr>
            <a:xfrm>
              <a:off x="786711" y="2703858"/>
              <a:ext cx="107546" cy="654933"/>
            </a:xfrm>
            <a:custGeom>
              <a:avLst/>
              <a:gdLst/>
              <a:ahLst/>
              <a:cxnLst/>
              <a:rect l="l" t="t" r="r" b="b"/>
              <a:pathLst>
                <a:path w="2750" h="16747" extrusionOk="0">
                  <a:moveTo>
                    <a:pt x="1569" y="347"/>
                  </a:moveTo>
                  <a:cubicBezTo>
                    <a:pt x="2026" y="347"/>
                    <a:pt x="2400" y="721"/>
                    <a:pt x="2400" y="1180"/>
                  </a:cubicBezTo>
                  <a:lnTo>
                    <a:pt x="2400" y="15566"/>
                  </a:lnTo>
                  <a:cubicBezTo>
                    <a:pt x="2400" y="16025"/>
                    <a:pt x="2026" y="16400"/>
                    <a:pt x="1569" y="16400"/>
                  </a:cubicBezTo>
                  <a:lnTo>
                    <a:pt x="1179" y="16400"/>
                  </a:lnTo>
                  <a:cubicBezTo>
                    <a:pt x="722" y="16400"/>
                    <a:pt x="347" y="16025"/>
                    <a:pt x="347" y="15566"/>
                  </a:cubicBezTo>
                  <a:lnTo>
                    <a:pt x="347" y="1180"/>
                  </a:lnTo>
                  <a:cubicBezTo>
                    <a:pt x="347" y="721"/>
                    <a:pt x="722" y="347"/>
                    <a:pt x="1179" y="347"/>
                  </a:cubicBezTo>
                  <a:close/>
                  <a:moveTo>
                    <a:pt x="1179" y="0"/>
                  </a:moveTo>
                  <a:cubicBezTo>
                    <a:pt x="529" y="0"/>
                    <a:pt x="1" y="528"/>
                    <a:pt x="1" y="1178"/>
                  </a:cubicBezTo>
                  <a:lnTo>
                    <a:pt x="1" y="15566"/>
                  </a:lnTo>
                  <a:cubicBezTo>
                    <a:pt x="1" y="16216"/>
                    <a:pt x="529" y="16746"/>
                    <a:pt x="1179" y="16746"/>
                  </a:cubicBezTo>
                  <a:lnTo>
                    <a:pt x="1569" y="16746"/>
                  </a:lnTo>
                  <a:cubicBezTo>
                    <a:pt x="2219" y="16746"/>
                    <a:pt x="2749" y="16216"/>
                    <a:pt x="2749" y="15566"/>
                  </a:cubicBezTo>
                  <a:lnTo>
                    <a:pt x="2749" y="1178"/>
                  </a:lnTo>
                  <a:cubicBezTo>
                    <a:pt x="2749" y="528"/>
                    <a:pt x="2219" y="0"/>
                    <a:pt x="1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 name="Google Shape;1130;p35"/>
            <p:cNvSpPr/>
            <p:nvPr/>
          </p:nvSpPr>
          <p:spPr>
            <a:xfrm>
              <a:off x="817293" y="2671477"/>
              <a:ext cx="46264" cy="274887"/>
            </a:xfrm>
            <a:custGeom>
              <a:avLst/>
              <a:gdLst/>
              <a:ahLst/>
              <a:cxnLst/>
              <a:rect l="l" t="t" r="r" b="b"/>
              <a:pathLst>
                <a:path w="1183" h="7029" extrusionOk="0">
                  <a:moveTo>
                    <a:pt x="495" y="1"/>
                  </a:moveTo>
                  <a:cubicBezTo>
                    <a:pt x="223" y="1"/>
                    <a:pt x="1" y="221"/>
                    <a:pt x="1" y="495"/>
                  </a:cubicBezTo>
                  <a:lnTo>
                    <a:pt x="1" y="6534"/>
                  </a:lnTo>
                  <a:cubicBezTo>
                    <a:pt x="1" y="6808"/>
                    <a:pt x="223" y="7028"/>
                    <a:pt x="495" y="7028"/>
                  </a:cubicBezTo>
                  <a:lnTo>
                    <a:pt x="688" y="7028"/>
                  </a:lnTo>
                  <a:cubicBezTo>
                    <a:pt x="958" y="7028"/>
                    <a:pt x="1183" y="6808"/>
                    <a:pt x="1183" y="6534"/>
                  </a:cubicBezTo>
                  <a:lnTo>
                    <a:pt x="1183" y="495"/>
                  </a:lnTo>
                  <a:cubicBezTo>
                    <a:pt x="1183" y="221"/>
                    <a:pt x="962" y="1"/>
                    <a:pt x="6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 name="Google Shape;1131;p35"/>
            <p:cNvSpPr/>
            <p:nvPr/>
          </p:nvSpPr>
          <p:spPr>
            <a:xfrm>
              <a:off x="810449" y="2664634"/>
              <a:ext cx="59991" cy="288574"/>
            </a:xfrm>
            <a:custGeom>
              <a:avLst/>
              <a:gdLst/>
              <a:ahLst/>
              <a:cxnLst/>
              <a:rect l="l" t="t" r="r" b="b"/>
              <a:pathLst>
                <a:path w="1534" h="7379" extrusionOk="0">
                  <a:moveTo>
                    <a:pt x="863" y="349"/>
                  </a:moveTo>
                  <a:cubicBezTo>
                    <a:pt x="1041" y="349"/>
                    <a:pt x="1183" y="493"/>
                    <a:pt x="1183" y="670"/>
                  </a:cubicBezTo>
                  <a:lnTo>
                    <a:pt x="1183" y="6709"/>
                  </a:lnTo>
                  <a:cubicBezTo>
                    <a:pt x="1183" y="6886"/>
                    <a:pt x="1041" y="7030"/>
                    <a:pt x="863" y="7030"/>
                  </a:cubicBezTo>
                  <a:lnTo>
                    <a:pt x="670" y="7030"/>
                  </a:lnTo>
                  <a:cubicBezTo>
                    <a:pt x="497" y="7030"/>
                    <a:pt x="351" y="6886"/>
                    <a:pt x="351" y="6709"/>
                  </a:cubicBezTo>
                  <a:lnTo>
                    <a:pt x="351" y="670"/>
                  </a:lnTo>
                  <a:cubicBezTo>
                    <a:pt x="351" y="493"/>
                    <a:pt x="493" y="349"/>
                    <a:pt x="670" y="349"/>
                  </a:cubicBezTo>
                  <a:close/>
                  <a:moveTo>
                    <a:pt x="670" y="0"/>
                  </a:moveTo>
                  <a:cubicBezTo>
                    <a:pt x="302" y="0"/>
                    <a:pt x="1" y="300"/>
                    <a:pt x="1" y="670"/>
                  </a:cubicBezTo>
                  <a:lnTo>
                    <a:pt x="1" y="6709"/>
                  </a:lnTo>
                  <a:cubicBezTo>
                    <a:pt x="1" y="7079"/>
                    <a:pt x="302" y="7379"/>
                    <a:pt x="670" y="7379"/>
                  </a:cubicBezTo>
                  <a:lnTo>
                    <a:pt x="863" y="7379"/>
                  </a:lnTo>
                  <a:cubicBezTo>
                    <a:pt x="1232" y="7379"/>
                    <a:pt x="1531" y="7079"/>
                    <a:pt x="1533" y="6709"/>
                  </a:cubicBezTo>
                  <a:lnTo>
                    <a:pt x="1533" y="670"/>
                  </a:lnTo>
                  <a:cubicBezTo>
                    <a:pt x="1533" y="300"/>
                    <a:pt x="1232" y="0"/>
                    <a:pt x="8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 name="Google Shape;1132;p35"/>
            <p:cNvSpPr/>
            <p:nvPr/>
          </p:nvSpPr>
          <p:spPr>
            <a:xfrm>
              <a:off x="793437" y="2493616"/>
              <a:ext cx="94014" cy="155257"/>
            </a:xfrm>
            <a:custGeom>
              <a:avLst/>
              <a:gdLst/>
              <a:ahLst/>
              <a:cxnLst/>
              <a:rect l="l" t="t" r="r" b="b"/>
              <a:pathLst>
                <a:path w="2404" h="3970" extrusionOk="0">
                  <a:moveTo>
                    <a:pt x="1985" y="1"/>
                  </a:moveTo>
                  <a:cubicBezTo>
                    <a:pt x="1923" y="1"/>
                    <a:pt x="1860" y="15"/>
                    <a:pt x="1799" y="45"/>
                  </a:cubicBezTo>
                  <a:lnTo>
                    <a:pt x="666" y="611"/>
                  </a:lnTo>
                  <a:cubicBezTo>
                    <a:pt x="256" y="813"/>
                    <a:pt x="0" y="1229"/>
                    <a:pt x="0" y="1684"/>
                  </a:cubicBezTo>
                  <a:lnTo>
                    <a:pt x="0" y="2768"/>
                  </a:lnTo>
                  <a:cubicBezTo>
                    <a:pt x="0" y="3434"/>
                    <a:pt x="540" y="3970"/>
                    <a:pt x="1202" y="3970"/>
                  </a:cubicBezTo>
                  <a:cubicBezTo>
                    <a:pt x="1864" y="3970"/>
                    <a:pt x="2404" y="3434"/>
                    <a:pt x="2402" y="2768"/>
                  </a:cubicBezTo>
                  <a:lnTo>
                    <a:pt x="2402" y="419"/>
                  </a:lnTo>
                  <a:cubicBezTo>
                    <a:pt x="2402" y="177"/>
                    <a:pt x="2204" y="1"/>
                    <a:pt x="19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 name="Google Shape;1133;p35"/>
            <p:cNvSpPr/>
            <p:nvPr/>
          </p:nvSpPr>
          <p:spPr>
            <a:xfrm>
              <a:off x="786711" y="2486890"/>
              <a:ext cx="107546" cy="168827"/>
            </a:xfrm>
            <a:custGeom>
              <a:avLst/>
              <a:gdLst/>
              <a:ahLst/>
              <a:cxnLst/>
              <a:rect l="l" t="t" r="r" b="b"/>
              <a:pathLst>
                <a:path w="2750" h="4317" extrusionOk="0">
                  <a:moveTo>
                    <a:pt x="2158" y="347"/>
                  </a:moveTo>
                  <a:cubicBezTo>
                    <a:pt x="2201" y="347"/>
                    <a:pt x="2247" y="359"/>
                    <a:pt x="2286" y="387"/>
                  </a:cubicBezTo>
                  <a:cubicBezTo>
                    <a:pt x="2359" y="430"/>
                    <a:pt x="2400" y="507"/>
                    <a:pt x="2400" y="593"/>
                  </a:cubicBezTo>
                  <a:lnTo>
                    <a:pt x="2400" y="2942"/>
                  </a:lnTo>
                  <a:cubicBezTo>
                    <a:pt x="2400" y="3509"/>
                    <a:pt x="1941" y="3970"/>
                    <a:pt x="1374" y="3970"/>
                  </a:cubicBezTo>
                  <a:cubicBezTo>
                    <a:pt x="808" y="3970"/>
                    <a:pt x="347" y="3509"/>
                    <a:pt x="347" y="2942"/>
                  </a:cubicBezTo>
                  <a:lnTo>
                    <a:pt x="347" y="1858"/>
                  </a:lnTo>
                  <a:cubicBezTo>
                    <a:pt x="347" y="1468"/>
                    <a:pt x="566" y="1116"/>
                    <a:pt x="917" y="940"/>
                  </a:cubicBezTo>
                  <a:lnTo>
                    <a:pt x="2050" y="375"/>
                  </a:lnTo>
                  <a:cubicBezTo>
                    <a:pt x="2083" y="357"/>
                    <a:pt x="2121" y="347"/>
                    <a:pt x="2158" y="347"/>
                  </a:cubicBezTo>
                  <a:close/>
                  <a:moveTo>
                    <a:pt x="2160" y="1"/>
                  </a:moveTo>
                  <a:cubicBezTo>
                    <a:pt x="2070" y="1"/>
                    <a:pt x="1979" y="22"/>
                    <a:pt x="1894" y="63"/>
                  </a:cubicBezTo>
                  <a:lnTo>
                    <a:pt x="761" y="629"/>
                  </a:lnTo>
                  <a:cubicBezTo>
                    <a:pt x="290" y="863"/>
                    <a:pt x="1" y="1334"/>
                    <a:pt x="1" y="1858"/>
                  </a:cubicBezTo>
                  <a:lnTo>
                    <a:pt x="1" y="2942"/>
                  </a:lnTo>
                  <a:cubicBezTo>
                    <a:pt x="1" y="3700"/>
                    <a:pt x="615" y="4317"/>
                    <a:pt x="1374" y="4317"/>
                  </a:cubicBezTo>
                  <a:cubicBezTo>
                    <a:pt x="2132" y="4317"/>
                    <a:pt x="2749" y="3698"/>
                    <a:pt x="2749" y="2942"/>
                  </a:cubicBezTo>
                  <a:lnTo>
                    <a:pt x="2749" y="593"/>
                  </a:lnTo>
                  <a:cubicBezTo>
                    <a:pt x="2749" y="387"/>
                    <a:pt x="2643" y="199"/>
                    <a:pt x="2467" y="91"/>
                  </a:cubicBezTo>
                  <a:cubicBezTo>
                    <a:pt x="2372" y="30"/>
                    <a:pt x="2267" y="1"/>
                    <a:pt x="2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 name="Google Shape;1134;p35"/>
            <p:cNvSpPr/>
            <p:nvPr/>
          </p:nvSpPr>
          <p:spPr>
            <a:xfrm>
              <a:off x="1377821" y="3673568"/>
              <a:ext cx="152206" cy="495727"/>
            </a:xfrm>
            <a:custGeom>
              <a:avLst/>
              <a:gdLst/>
              <a:ahLst/>
              <a:cxnLst/>
              <a:rect l="l" t="t" r="r" b="b"/>
              <a:pathLst>
                <a:path w="3892" h="12676" extrusionOk="0">
                  <a:moveTo>
                    <a:pt x="1632" y="0"/>
                  </a:moveTo>
                  <a:cubicBezTo>
                    <a:pt x="735" y="0"/>
                    <a:pt x="0" y="733"/>
                    <a:pt x="0" y="1629"/>
                  </a:cubicBezTo>
                  <a:lnTo>
                    <a:pt x="0" y="11045"/>
                  </a:lnTo>
                  <a:cubicBezTo>
                    <a:pt x="0" y="11941"/>
                    <a:pt x="735" y="12676"/>
                    <a:pt x="1632" y="12676"/>
                  </a:cubicBezTo>
                  <a:lnTo>
                    <a:pt x="2262" y="12676"/>
                  </a:lnTo>
                  <a:cubicBezTo>
                    <a:pt x="3159" y="12676"/>
                    <a:pt x="3891" y="11941"/>
                    <a:pt x="3891" y="11045"/>
                  </a:cubicBezTo>
                  <a:lnTo>
                    <a:pt x="3891" y="1629"/>
                  </a:lnTo>
                  <a:cubicBezTo>
                    <a:pt x="3891" y="735"/>
                    <a:pt x="3159" y="0"/>
                    <a:pt x="2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 name="Google Shape;1135;p35"/>
            <p:cNvSpPr/>
            <p:nvPr/>
          </p:nvSpPr>
          <p:spPr>
            <a:xfrm>
              <a:off x="1370977" y="3666685"/>
              <a:ext cx="165894" cy="509493"/>
            </a:xfrm>
            <a:custGeom>
              <a:avLst/>
              <a:gdLst/>
              <a:ahLst/>
              <a:cxnLst/>
              <a:rect l="l" t="t" r="r" b="b"/>
              <a:pathLst>
                <a:path w="4242" h="13028" extrusionOk="0">
                  <a:moveTo>
                    <a:pt x="2437" y="352"/>
                  </a:moveTo>
                  <a:cubicBezTo>
                    <a:pt x="3241" y="352"/>
                    <a:pt x="3895" y="1006"/>
                    <a:pt x="3895" y="1809"/>
                  </a:cubicBezTo>
                  <a:lnTo>
                    <a:pt x="3895" y="11225"/>
                  </a:lnTo>
                  <a:cubicBezTo>
                    <a:pt x="3895" y="12028"/>
                    <a:pt x="3239" y="12682"/>
                    <a:pt x="2437" y="12682"/>
                  </a:cubicBezTo>
                  <a:lnTo>
                    <a:pt x="1807" y="12682"/>
                  </a:lnTo>
                  <a:cubicBezTo>
                    <a:pt x="1001" y="12682"/>
                    <a:pt x="349" y="12026"/>
                    <a:pt x="349" y="11225"/>
                  </a:cubicBezTo>
                  <a:lnTo>
                    <a:pt x="349" y="1809"/>
                  </a:lnTo>
                  <a:cubicBezTo>
                    <a:pt x="349" y="1004"/>
                    <a:pt x="1003" y="352"/>
                    <a:pt x="1807" y="352"/>
                  </a:cubicBezTo>
                  <a:close/>
                  <a:moveTo>
                    <a:pt x="1807" y="1"/>
                  </a:moveTo>
                  <a:cubicBezTo>
                    <a:pt x="812" y="1"/>
                    <a:pt x="0" y="811"/>
                    <a:pt x="0" y="1805"/>
                  </a:cubicBezTo>
                  <a:lnTo>
                    <a:pt x="0" y="11221"/>
                  </a:lnTo>
                  <a:cubicBezTo>
                    <a:pt x="0" y="12216"/>
                    <a:pt x="812" y="13027"/>
                    <a:pt x="1807" y="13027"/>
                  </a:cubicBezTo>
                  <a:lnTo>
                    <a:pt x="2437" y="13027"/>
                  </a:lnTo>
                  <a:cubicBezTo>
                    <a:pt x="3432" y="13027"/>
                    <a:pt x="4240" y="12216"/>
                    <a:pt x="4242" y="11221"/>
                  </a:cubicBezTo>
                  <a:lnTo>
                    <a:pt x="4242" y="1805"/>
                  </a:lnTo>
                  <a:cubicBezTo>
                    <a:pt x="4242" y="811"/>
                    <a:pt x="3432" y="1"/>
                    <a:pt x="2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 name="Google Shape;1136;p35"/>
            <p:cNvSpPr/>
            <p:nvPr/>
          </p:nvSpPr>
          <p:spPr>
            <a:xfrm>
              <a:off x="728323" y="5055001"/>
              <a:ext cx="740461" cy="81617"/>
            </a:xfrm>
            <a:custGeom>
              <a:avLst/>
              <a:gdLst/>
              <a:ahLst/>
              <a:cxnLst/>
              <a:rect l="l" t="t" r="r" b="b"/>
              <a:pathLst>
                <a:path w="18934" h="2087" extrusionOk="0">
                  <a:moveTo>
                    <a:pt x="499" y="0"/>
                  </a:moveTo>
                  <a:cubicBezTo>
                    <a:pt x="225" y="0"/>
                    <a:pt x="0" y="223"/>
                    <a:pt x="0" y="499"/>
                  </a:cubicBezTo>
                  <a:lnTo>
                    <a:pt x="0" y="1588"/>
                  </a:lnTo>
                  <a:cubicBezTo>
                    <a:pt x="0" y="1862"/>
                    <a:pt x="223" y="2087"/>
                    <a:pt x="499" y="2087"/>
                  </a:cubicBezTo>
                  <a:lnTo>
                    <a:pt x="18433" y="2087"/>
                  </a:lnTo>
                  <a:cubicBezTo>
                    <a:pt x="18709" y="2087"/>
                    <a:pt x="18933" y="1862"/>
                    <a:pt x="18931" y="1588"/>
                  </a:cubicBezTo>
                  <a:lnTo>
                    <a:pt x="18931" y="499"/>
                  </a:lnTo>
                  <a:cubicBezTo>
                    <a:pt x="18931" y="225"/>
                    <a:pt x="18709" y="0"/>
                    <a:pt x="18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 name="Google Shape;1137;p35"/>
            <p:cNvSpPr/>
            <p:nvPr/>
          </p:nvSpPr>
          <p:spPr>
            <a:xfrm>
              <a:off x="721597" y="5048157"/>
              <a:ext cx="754032" cy="95344"/>
            </a:xfrm>
            <a:custGeom>
              <a:avLst/>
              <a:gdLst/>
              <a:ahLst/>
              <a:cxnLst/>
              <a:rect l="l" t="t" r="r" b="b"/>
              <a:pathLst>
                <a:path w="19281" h="2438" extrusionOk="0">
                  <a:moveTo>
                    <a:pt x="18609" y="349"/>
                  </a:moveTo>
                  <a:cubicBezTo>
                    <a:pt x="18788" y="349"/>
                    <a:pt x="18934" y="493"/>
                    <a:pt x="18934" y="674"/>
                  </a:cubicBezTo>
                  <a:lnTo>
                    <a:pt x="18934" y="1763"/>
                  </a:lnTo>
                  <a:cubicBezTo>
                    <a:pt x="18934" y="1945"/>
                    <a:pt x="18788" y="2088"/>
                    <a:pt x="18609" y="2088"/>
                  </a:cubicBezTo>
                  <a:lnTo>
                    <a:pt x="673" y="2088"/>
                  </a:lnTo>
                  <a:cubicBezTo>
                    <a:pt x="494" y="2088"/>
                    <a:pt x="348" y="1945"/>
                    <a:pt x="348" y="1763"/>
                  </a:cubicBezTo>
                  <a:lnTo>
                    <a:pt x="348" y="674"/>
                  </a:lnTo>
                  <a:cubicBezTo>
                    <a:pt x="348" y="493"/>
                    <a:pt x="494" y="349"/>
                    <a:pt x="673" y="349"/>
                  </a:cubicBezTo>
                  <a:close/>
                  <a:moveTo>
                    <a:pt x="673" y="0"/>
                  </a:moveTo>
                  <a:cubicBezTo>
                    <a:pt x="300" y="0"/>
                    <a:pt x="1" y="303"/>
                    <a:pt x="1" y="672"/>
                  </a:cubicBezTo>
                  <a:lnTo>
                    <a:pt x="1" y="1763"/>
                  </a:lnTo>
                  <a:cubicBezTo>
                    <a:pt x="1" y="2136"/>
                    <a:pt x="300" y="2437"/>
                    <a:pt x="673" y="2437"/>
                  </a:cubicBezTo>
                  <a:lnTo>
                    <a:pt x="18605" y="2437"/>
                  </a:lnTo>
                  <a:cubicBezTo>
                    <a:pt x="18977" y="2437"/>
                    <a:pt x="19279" y="2134"/>
                    <a:pt x="19281" y="1763"/>
                  </a:cubicBezTo>
                  <a:lnTo>
                    <a:pt x="19281" y="672"/>
                  </a:lnTo>
                  <a:cubicBezTo>
                    <a:pt x="19281" y="301"/>
                    <a:pt x="18979" y="0"/>
                    <a:pt x="18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 name="Google Shape;1138;p35"/>
            <p:cNvSpPr/>
            <p:nvPr/>
          </p:nvSpPr>
          <p:spPr>
            <a:xfrm>
              <a:off x="726837" y="2626191"/>
              <a:ext cx="227175" cy="68203"/>
            </a:xfrm>
            <a:custGeom>
              <a:avLst/>
              <a:gdLst/>
              <a:ahLst/>
              <a:cxnLst/>
              <a:rect l="l" t="t" r="r" b="b"/>
              <a:pathLst>
                <a:path w="5809" h="1744" extrusionOk="0">
                  <a:moveTo>
                    <a:pt x="474" y="0"/>
                  </a:moveTo>
                  <a:cubicBezTo>
                    <a:pt x="216" y="0"/>
                    <a:pt x="1" y="213"/>
                    <a:pt x="1" y="473"/>
                  </a:cubicBezTo>
                  <a:lnTo>
                    <a:pt x="1" y="1271"/>
                  </a:lnTo>
                  <a:cubicBezTo>
                    <a:pt x="1" y="1531"/>
                    <a:pt x="214" y="1744"/>
                    <a:pt x="474" y="1744"/>
                  </a:cubicBezTo>
                  <a:lnTo>
                    <a:pt x="5336" y="1744"/>
                  </a:lnTo>
                  <a:cubicBezTo>
                    <a:pt x="5596" y="1744"/>
                    <a:pt x="5809" y="1533"/>
                    <a:pt x="5809" y="1271"/>
                  </a:cubicBezTo>
                  <a:lnTo>
                    <a:pt x="5809" y="473"/>
                  </a:lnTo>
                  <a:cubicBezTo>
                    <a:pt x="5809" y="215"/>
                    <a:pt x="5596" y="0"/>
                    <a:pt x="53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 name="Google Shape;1139;p35"/>
            <p:cNvSpPr/>
            <p:nvPr/>
          </p:nvSpPr>
          <p:spPr>
            <a:xfrm>
              <a:off x="720072" y="2619425"/>
              <a:ext cx="240824" cy="81852"/>
            </a:xfrm>
            <a:custGeom>
              <a:avLst/>
              <a:gdLst/>
              <a:ahLst/>
              <a:cxnLst/>
              <a:rect l="l" t="t" r="r" b="b"/>
              <a:pathLst>
                <a:path w="6158" h="2093" extrusionOk="0">
                  <a:moveTo>
                    <a:pt x="5509" y="347"/>
                  </a:moveTo>
                  <a:cubicBezTo>
                    <a:pt x="5673" y="347"/>
                    <a:pt x="5808" y="483"/>
                    <a:pt x="5808" y="646"/>
                  </a:cubicBezTo>
                  <a:lnTo>
                    <a:pt x="5808" y="1444"/>
                  </a:lnTo>
                  <a:cubicBezTo>
                    <a:pt x="5808" y="1610"/>
                    <a:pt x="5675" y="1746"/>
                    <a:pt x="5509" y="1746"/>
                  </a:cubicBezTo>
                  <a:lnTo>
                    <a:pt x="647" y="1746"/>
                  </a:lnTo>
                  <a:cubicBezTo>
                    <a:pt x="483" y="1746"/>
                    <a:pt x="347" y="1610"/>
                    <a:pt x="347" y="1444"/>
                  </a:cubicBezTo>
                  <a:lnTo>
                    <a:pt x="347" y="646"/>
                  </a:lnTo>
                  <a:cubicBezTo>
                    <a:pt x="347" y="483"/>
                    <a:pt x="483" y="347"/>
                    <a:pt x="647" y="347"/>
                  </a:cubicBezTo>
                  <a:close/>
                  <a:moveTo>
                    <a:pt x="647" y="0"/>
                  </a:moveTo>
                  <a:cubicBezTo>
                    <a:pt x="290" y="0"/>
                    <a:pt x="1" y="290"/>
                    <a:pt x="1" y="646"/>
                  </a:cubicBezTo>
                  <a:lnTo>
                    <a:pt x="1" y="1444"/>
                  </a:lnTo>
                  <a:cubicBezTo>
                    <a:pt x="1" y="1803"/>
                    <a:pt x="290" y="2092"/>
                    <a:pt x="647" y="2092"/>
                  </a:cubicBezTo>
                  <a:lnTo>
                    <a:pt x="5509" y="2092"/>
                  </a:lnTo>
                  <a:cubicBezTo>
                    <a:pt x="5866" y="2092"/>
                    <a:pt x="6157" y="1803"/>
                    <a:pt x="6157" y="1444"/>
                  </a:cubicBezTo>
                  <a:lnTo>
                    <a:pt x="6157" y="646"/>
                  </a:lnTo>
                  <a:cubicBezTo>
                    <a:pt x="6157" y="290"/>
                    <a:pt x="5866" y="0"/>
                    <a:pt x="5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 name="Google Shape;1140;p35"/>
            <p:cNvSpPr/>
            <p:nvPr/>
          </p:nvSpPr>
          <p:spPr>
            <a:xfrm>
              <a:off x="997500" y="3086095"/>
              <a:ext cx="252908" cy="400343"/>
            </a:xfrm>
            <a:custGeom>
              <a:avLst/>
              <a:gdLst/>
              <a:ahLst/>
              <a:cxnLst/>
              <a:rect l="l" t="t" r="r" b="b"/>
              <a:pathLst>
                <a:path w="6467" h="10237" extrusionOk="0">
                  <a:moveTo>
                    <a:pt x="2710" y="0"/>
                  </a:moveTo>
                  <a:cubicBezTo>
                    <a:pt x="1213" y="0"/>
                    <a:pt x="1" y="1214"/>
                    <a:pt x="1" y="2709"/>
                  </a:cubicBezTo>
                  <a:lnTo>
                    <a:pt x="1" y="10237"/>
                  </a:lnTo>
                  <a:lnTo>
                    <a:pt x="6467" y="10237"/>
                  </a:lnTo>
                  <a:lnTo>
                    <a:pt x="6467" y="2709"/>
                  </a:lnTo>
                  <a:cubicBezTo>
                    <a:pt x="6465" y="1214"/>
                    <a:pt x="5253" y="0"/>
                    <a:pt x="3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 name="Google Shape;1141;p35"/>
            <p:cNvSpPr/>
            <p:nvPr/>
          </p:nvSpPr>
          <p:spPr>
            <a:xfrm>
              <a:off x="990656" y="3079369"/>
              <a:ext cx="266557" cy="414031"/>
            </a:xfrm>
            <a:custGeom>
              <a:avLst/>
              <a:gdLst/>
              <a:ahLst/>
              <a:cxnLst/>
              <a:rect l="l" t="t" r="r" b="b"/>
              <a:pathLst>
                <a:path w="6816" h="10587" extrusionOk="0">
                  <a:moveTo>
                    <a:pt x="3931" y="343"/>
                  </a:moveTo>
                  <a:cubicBezTo>
                    <a:pt x="5330" y="343"/>
                    <a:pt x="6469" y="1482"/>
                    <a:pt x="6469" y="2881"/>
                  </a:cubicBezTo>
                  <a:lnTo>
                    <a:pt x="6469" y="10237"/>
                  </a:lnTo>
                  <a:lnTo>
                    <a:pt x="347" y="10237"/>
                  </a:lnTo>
                  <a:lnTo>
                    <a:pt x="347" y="2881"/>
                  </a:lnTo>
                  <a:cubicBezTo>
                    <a:pt x="347" y="1482"/>
                    <a:pt x="1486" y="343"/>
                    <a:pt x="2885" y="343"/>
                  </a:cubicBezTo>
                  <a:close/>
                  <a:moveTo>
                    <a:pt x="2885" y="1"/>
                  </a:moveTo>
                  <a:cubicBezTo>
                    <a:pt x="1293" y="1"/>
                    <a:pt x="1" y="1293"/>
                    <a:pt x="1" y="2883"/>
                  </a:cubicBezTo>
                  <a:lnTo>
                    <a:pt x="1" y="10586"/>
                  </a:lnTo>
                  <a:lnTo>
                    <a:pt x="6815" y="10586"/>
                  </a:lnTo>
                  <a:lnTo>
                    <a:pt x="6815" y="2883"/>
                  </a:lnTo>
                  <a:cubicBezTo>
                    <a:pt x="6815" y="1293"/>
                    <a:pt x="5521" y="1"/>
                    <a:pt x="3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 name="Google Shape;1142;p35"/>
            <p:cNvSpPr/>
            <p:nvPr/>
          </p:nvSpPr>
          <p:spPr>
            <a:xfrm>
              <a:off x="1082364" y="3351948"/>
              <a:ext cx="89713" cy="134569"/>
            </a:xfrm>
            <a:custGeom>
              <a:avLst/>
              <a:gdLst/>
              <a:ahLst/>
              <a:cxnLst/>
              <a:rect l="l" t="t" r="r" b="b"/>
              <a:pathLst>
                <a:path w="2294" h="3441" extrusionOk="0">
                  <a:moveTo>
                    <a:pt x="0" y="1"/>
                  </a:moveTo>
                  <a:lnTo>
                    <a:pt x="0" y="3441"/>
                  </a:lnTo>
                  <a:lnTo>
                    <a:pt x="2293" y="3441"/>
                  </a:lnTo>
                  <a:lnTo>
                    <a:pt x="2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 name="Google Shape;1143;p35"/>
            <p:cNvSpPr/>
            <p:nvPr/>
          </p:nvSpPr>
          <p:spPr>
            <a:xfrm>
              <a:off x="1075481" y="3345182"/>
              <a:ext cx="103361" cy="148217"/>
            </a:xfrm>
            <a:custGeom>
              <a:avLst/>
              <a:gdLst/>
              <a:ahLst/>
              <a:cxnLst/>
              <a:rect l="l" t="t" r="r" b="b"/>
              <a:pathLst>
                <a:path w="2643" h="3790" extrusionOk="0">
                  <a:moveTo>
                    <a:pt x="2296" y="347"/>
                  </a:moveTo>
                  <a:lnTo>
                    <a:pt x="2296" y="3440"/>
                  </a:lnTo>
                  <a:lnTo>
                    <a:pt x="351" y="3440"/>
                  </a:lnTo>
                  <a:lnTo>
                    <a:pt x="351" y="347"/>
                  </a:lnTo>
                  <a:close/>
                  <a:moveTo>
                    <a:pt x="1" y="1"/>
                  </a:moveTo>
                  <a:lnTo>
                    <a:pt x="1" y="3789"/>
                  </a:lnTo>
                  <a:lnTo>
                    <a:pt x="2643" y="3789"/>
                  </a:lnTo>
                  <a:lnTo>
                    <a:pt x="26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 name="Google Shape;1144;p35"/>
            <p:cNvSpPr/>
            <p:nvPr/>
          </p:nvSpPr>
          <p:spPr>
            <a:xfrm>
              <a:off x="1054832" y="3161494"/>
              <a:ext cx="143759" cy="221935"/>
            </a:xfrm>
            <a:custGeom>
              <a:avLst/>
              <a:gdLst/>
              <a:ahLst/>
              <a:cxnLst/>
              <a:rect l="l" t="t" r="r" b="b"/>
              <a:pathLst>
                <a:path w="3676" h="5675" extrusionOk="0">
                  <a:moveTo>
                    <a:pt x="1766" y="1"/>
                  </a:moveTo>
                  <a:lnTo>
                    <a:pt x="948" y="1537"/>
                  </a:lnTo>
                  <a:lnTo>
                    <a:pt x="1" y="1537"/>
                  </a:lnTo>
                  <a:lnTo>
                    <a:pt x="1" y="4382"/>
                  </a:lnTo>
                  <a:cubicBezTo>
                    <a:pt x="1" y="5094"/>
                    <a:pt x="580" y="5675"/>
                    <a:pt x="1293" y="5675"/>
                  </a:cubicBezTo>
                  <a:lnTo>
                    <a:pt x="2381" y="5675"/>
                  </a:lnTo>
                  <a:cubicBezTo>
                    <a:pt x="3094" y="5675"/>
                    <a:pt x="3675" y="5094"/>
                    <a:pt x="3675" y="4382"/>
                  </a:cubicBezTo>
                  <a:lnTo>
                    <a:pt x="3675" y="1537"/>
                  </a:lnTo>
                  <a:lnTo>
                    <a:pt x="2901" y="1537"/>
                  </a:lnTo>
                  <a:lnTo>
                    <a:pt x="17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 name="Google Shape;1145;p35"/>
            <p:cNvSpPr/>
            <p:nvPr/>
          </p:nvSpPr>
          <p:spPr>
            <a:xfrm>
              <a:off x="1048066" y="3148706"/>
              <a:ext cx="157447" cy="241606"/>
            </a:xfrm>
            <a:custGeom>
              <a:avLst/>
              <a:gdLst/>
              <a:ahLst/>
              <a:cxnLst/>
              <a:rect l="l" t="t" r="r" b="b"/>
              <a:pathLst>
                <a:path w="4026" h="6178" extrusionOk="0">
                  <a:moveTo>
                    <a:pt x="1967" y="653"/>
                  </a:moveTo>
                  <a:lnTo>
                    <a:pt x="2987" y="2040"/>
                  </a:lnTo>
                  <a:lnTo>
                    <a:pt x="3677" y="2040"/>
                  </a:lnTo>
                  <a:lnTo>
                    <a:pt x="3677" y="4711"/>
                  </a:lnTo>
                  <a:cubicBezTo>
                    <a:pt x="3677" y="5330"/>
                    <a:pt x="3174" y="5832"/>
                    <a:pt x="2558" y="5832"/>
                  </a:cubicBezTo>
                  <a:lnTo>
                    <a:pt x="1468" y="5832"/>
                  </a:lnTo>
                  <a:cubicBezTo>
                    <a:pt x="850" y="5832"/>
                    <a:pt x="347" y="5330"/>
                    <a:pt x="347" y="4711"/>
                  </a:cubicBezTo>
                  <a:lnTo>
                    <a:pt x="347" y="2040"/>
                  </a:lnTo>
                  <a:lnTo>
                    <a:pt x="1230" y="2040"/>
                  </a:lnTo>
                  <a:lnTo>
                    <a:pt x="1967" y="653"/>
                  </a:lnTo>
                  <a:close/>
                  <a:moveTo>
                    <a:pt x="1915" y="1"/>
                  </a:moveTo>
                  <a:lnTo>
                    <a:pt x="1017" y="1689"/>
                  </a:lnTo>
                  <a:lnTo>
                    <a:pt x="0" y="1689"/>
                  </a:lnTo>
                  <a:lnTo>
                    <a:pt x="0" y="4709"/>
                  </a:lnTo>
                  <a:cubicBezTo>
                    <a:pt x="0" y="5519"/>
                    <a:pt x="658" y="6177"/>
                    <a:pt x="1468" y="6177"/>
                  </a:cubicBezTo>
                  <a:lnTo>
                    <a:pt x="2556" y="6177"/>
                  </a:lnTo>
                  <a:cubicBezTo>
                    <a:pt x="3367" y="6177"/>
                    <a:pt x="4025" y="5519"/>
                    <a:pt x="4023" y="4709"/>
                  </a:cubicBezTo>
                  <a:lnTo>
                    <a:pt x="4023" y="1689"/>
                  </a:lnTo>
                  <a:lnTo>
                    <a:pt x="3162" y="1689"/>
                  </a:lnTo>
                  <a:lnTo>
                    <a:pt x="19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 name="Google Shape;1146;p35"/>
            <p:cNvSpPr/>
            <p:nvPr/>
          </p:nvSpPr>
          <p:spPr>
            <a:xfrm>
              <a:off x="793437" y="2747463"/>
              <a:ext cx="118222" cy="86154"/>
            </a:xfrm>
            <a:custGeom>
              <a:avLst/>
              <a:gdLst/>
              <a:ahLst/>
              <a:cxnLst/>
              <a:rect l="l" t="t" r="r" b="b"/>
              <a:pathLst>
                <a:path w="3023" h="2203" extrusionOk="0">
                  <a:moveTo>
                    <a:pt x="1101" y="0"/>
                  </a:moveTo>
                  <a:cubicBezTo>
                    <a:pt x="493" y="0"/>
                    <a:pt x="0" y="493"/>
                    <a:pt x="0" y="1102"/>
                  </a:cubicBezTo>
                  <a:cubicBezTo>
                    <a:pt x="0" y="1710"/>
                    <a:pt x="493" y="2203"/>
                    <a:pt x="1101" y="2203"/>
                  </a:cubicBezTo>
                  <a:lnTo>
                    <a:pt x="1921" y="2203"/>
                  </a:lnTo>
                  <a:cubicBezTo>
                    <a:pt x="2528" y="2203"/>
                    <a:pt x="3020" y="1710"/>
                    <a:pt x="3022" y="1102"/>
                  </a:cubicBezTo>
                  <a:cubicBezTo>
                    <a:pt x="3022" y="493"/>
                    <a:pt x="2530" y="0"/>
                    <a:pt x="19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 name="Google Shape;1147;p35"/>
            <p:cNvSpPr/>
            <p:nvPr/>
          </p:nvSpPr>
          <p:spPr>
            <a:xfrm>
              <a:off x="786711" y="2740737"/>
              <a:ext cx="131636" cy="99607"/>
            </a:xfrm>
            <a:custGeom>
              <a:avLst/>
              <a:gdLst/>
              <a:ahLst/>
              <a:cxnLst/>
              <a:rect l="l" t="t" r="r" b="b"/>
              <a:pathLst>
                <a:path w="3366" h="2547" extrusionOk="0">
                  <a:moveTo>
                    <a:pt x="2093" y="348"/>
                  </a:moveTo>
                  <a:cubicBezTo>
                    <a:pt x="2603" y="348"/>
                    <a:pt x="3019" y="763"/>
                    <a:pt x="3019" y="1274"/>
                  </a:cubicBezTo>
                  <a:cubicBezTo>
                    <a:pt x="3019" y="1782"/>
                    <a:pt x="2603" y="2200"/>
                    <a:pt x="2093" y="2200"/>
                  </a:cubicBezTo>
                  <a:lnTo>
                    <a:pt x="1273" y="2200"/>
                  </a:lnTo>
                  <a:cubicBezTo>
                    <a:pt x="763" y="2200"/>
                    <a:pt x="347" y="1784"/>
                    <a:pt x="347" y="1274"/>
                  </a:cubicBezTo>
                  <a:cubicBezTo>
                    <a:pt x="347" y="763"/>
                    <a:pt x="763" y="348"/>
                    <a:pt x="1273" y="348"/>
                  </a:cubicBezTo>
                  <a:close/>
                  <a:moveTo>
                    <a:pt x="1273" y="1"/>
                  </a:moveTo>
                  <a:cubicBezTo>
                    <a:pt x="572" y="1"/>
                    <a:pt x="1" y="572"/>
                    <a:pt x="1" y="1274"/>
                  </a:cubicBezTo>
                  <a:cubicBezTo>
                    <a:pt x="1" y="1975"/>
                    <a:pt x="572" y="2546"/>
                    <a:pt x="1273" y="2546"/>
                  </a:cubicBezTo>
                  <a:lnTo>
                    <a:pt x="2093" y="2546"/>
                  </a:lnTo>
                  <a:cubicBezTo>
                    <a:pt x="2794" y="2546"/>
                    <a:pt x="3366" y="1975"/>
                    <a:pt x="3366" y="1274"/>
                  </a:cubicBezTo>
                  <a:cubicBezTo>
                    <a:pt x="3366" y="572"/>
                    <a:pt x="2794"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 name="Google Shape;1148;p35"/>
            <p:cNvSpPr/>
            <p:nvPr/>
          </p:nvSpPr>
          <p:spPr>
            <a:xfrm>
              <a:off x="1329288" y="3720849"/>
              <a:ext cx="312977" cy="357716"/>
            </a:xfrm>
            <a:custGeom>
              <a:avLst/>
              <a:gdLst/>
              <a:ahLst/>
              <a:cxnLst/>
              <a:rect l="l" t="t" r="r" b="b"/>
              <a:pathLst>
                <a:path w="8003" h="9147" extrusionOk="0">
                  <a:moveTo>
                    <a:pt x="3257" y="1"/>
                  </a:moveTo>
                  <a:lnTo>
                    <a:pt x="0" y="6908"/>
                  </a:lnTo>
                  <a:lnTo>
                    <a:pt x="4748" y="9146"/>
                  </a:lnTo>
                  <a:lnTo>
                    <a:pt x="8003" y="2237"/>
                  </a:lnTo>
                  <a:lnTo>
                    <a:pt x="32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 name="Google Shape;1149;p35"/>
            <p:cNvSpPr/>
            <p:nvPr/>
          </p:nvSpPr>
          <p:spPr>
            <a:xfrm>
              <a:off x="1320254" y="3711854"/>
              <a:ext cx="331045" cy="375862"/>
            </a:xfrm>
            <a:custGeom>
              <a:avLst/>
              <a:gdLst/>
              <a:ahLst/>
              <a:cxnLst/>
              <a:rect l="l" t="t" r="r" b="b"/>
              <a:pathLst>
                <a:path w="8465" h="9611" extrusionOk="0">
                  <a:moveTo>
                    <a:pt x="3571" y="465"/>
                  </a:moveTo>
                  <a:lnTo>
                    <a:pt x="8001" y="2554"/>
                  </a:lnTo>
                  <a:lnTo>
                    <a:pt x="4893" y="9148"/>
                  </a:lnTo>
                  <a:lnTo>
                    <a:pt x="464" y="7059"/>
                  </a:lnTo>
                  <a:lnTo>
                    <a:pt x="3571" y="465"/>
                  </a:lnTo>
                  <a:close/>
                  <a:moveTo>
                    <a:pt x="3403" y="0"/>
                  </a:moveTo>
                  <a:lnTo>
                    <a:pt x="1" y="7225"/>
                  </a:lnTo>
                  <a:lnTo>
                    <a:pt x="5060" y="9611"/>
                  </a:lnTo>
                  <a:lnTo>
                    <a:pt x="8464" y="2388"/>
                  </a:lnTo>
                  <a:lnTo>
                    <a:pt x="34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 name="Google Shape;1150;p35"/>
            <p:cNvSpPr/>
            <p:nvPr/>
          </p:nvSpPr>
          <p:spPr>
            <a:xfrm>
              <a:off x="1499171" y="3891983"/>
              <a:ext cx="118222" cy="86193"/>
            </a:xfrm>
            <a:custGeom>
              <a:avLst/>
              <a:gdLst/>
              <a:ahLst/>
              <a:cxnLst/>
              <a:rect l="l" t="t" r="r" b="b"/>
              <a:pathLst>
                <a:path w="3023" h="2204" extrusionOk="0">
                  <a:moveTo>
                    <a:pt x="1102" y="0"/>
                  </a:moveTo>
                  <a:cubicBezTo>
                    <a:pt x="493" y="0"/>
                    <a:pt x="0" y="493"/>
                    <a:pt x="0" y="1102"/>
                  </a:cubicBezTo>
                  <a:cubicBezTo>
                    <a:pt x="0" y="1711"/>
                    <a:pt x="493" y="2203"/>
                    <a:pt x="1102" y="2203"/>
                  </a:cubicBezTo>
                  <a:lnTo>
                    <a:pt x="1921" y="2203"/>
                  </a:lnTo>
                  <a:cubicBezTo>
                    <a:pt x="2528" y="2203"/>
                    <a:pt x="3021" y="1711"/>
                    <a:pt x="3023" y="1102"/>
                  </a:cubicBezTo>
                  <a:cubicBezTo>
                    <a:pt x="3023" y="493"/>
                    <a:pt x="2530" y="0"/>
                    <a:pt x="19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 name="Google Shape;1151;p35"/>
            <p:cNvSpPr/>
            <p:nvPr/>
          </p:nvSpPr>
          <p:spPr>
            <a:xfrm>
              <a:off x="1492484" y="3885296"/>
              <a:ext cx="131597" cy="99568"/>
            </a:xfrm>
            <a:custGeom>
              <a:avLst/>
              <a:gdLst/>
              <a:ahLst/>
              <a:cxnLst/>
              <a:rect l="l" t="t" r="r" b="b"/>
              <a:pathLst>
                <a:path w="3365" h="2546" extrusionOk="0">
                  <a:moveTo>
                    <a:pt x="2092" y="347"/>
                  </a:moveTo>
                  <a:cubicBezTo>
                    <a:pt x="2603" y="347"/>
                    <a:pt x="3018" y="762"/>
                    <a:pt x="3018" y="1273"/>
                  </a:cubicBezTo>
                  <a:cubicBezTo>
                    <a:pt x="3018" y="1783"/>
                    <a:pt x="2603" y="2199"/>
                    <a:pt x="2092" y="2199"/>
                  </a:cubicBezTo>
                  <a:lnTo>
                    <a:pt x="1273" y="2199"/>
                  </a:lnTo>
                  <a:cubicBezTo>
                    <a:pt x="762" y="2199"/>
                    <a:pt x="347" y="1783"/>
                    <a:pt x="347" y="1273"/>
                  </a:cubicBezTo>
                  <a:cubicBezTo>
                    <a:pt x="347" y="762"/>
                    <a:pt x="762" y="347"/>
                    <a:pt x="1273" y="347"/>
                  </a:cubicBezTo>
                  <a:close/>
                  <a:moveTo>
                    <a:pt x="1273" y="0"/>
                  </a:moveTo>
                  <a:cubicBezTo>
                    <a:pt x="571" y="0"/>
                    <a:pt x="0" y="571"/>
                    <a:pt x="0" y="1273"/>
                  </a:cubicBezTo>
                  <a:cubicBezTo>
                    <a:pt x="0" y="1974"/>
                    <a:pt x="571" y="2545"/>
                    <a:pt x="1273" y="2545"/>
                  </a:cubicBezTo>
                  <a:lnTo>
                    <a:pt x="2092" y="2545"/>
                  </a:lnTo>
                  <a:cubicBezTo>
                    <a:pt x="2794" y="2545"/>
                    <a:pt x="3365" y="1974"/>
                    <a:pt x="3365" y="1273"/>
                  </a:cubicBezTo>
                  <a:cubicBezTo>
                    <a:pt x="3365" y="571"/>
                    <a:pt x="2794" y="0"/>
                    <a:pt x="2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 name="Google Shape;1152;p35"/>
            <p:cNvSpPr/>
            <p:nvPr/>
          </p:nvSpPr>
          <p:spPr>
            <a:xfrm>
              <a:off x="814751" y="4378050"/>
              <a:ext cx="323419" cy="323263"/>
            </a:xfrm>
            <a:custGeom>
              <a:avLst/>
              <a:gdLst/>
              <a:ahLst/>
              <a:cxnLst/>
              <a:rect l="l" t="t" r="r" b="b"/>
              <a:pathLst>
                <a:path w="8270" h="8266" extrusionOk="0">
                  <a:moveTo>
                    <a:pt x="8269" y="1"/>
                  </a:moveTo>
                  <a:lnTo>
                    <a:pt x="1" y="826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 name="Google Shape;1153;p35"/>
            <p:cNvSpPr/>
            <p:nvPr/>
          </p:nvSpPr>
          <p:spPr>
            <a:xfrm>
              <a:off x="807281" y="4371128"/>
              <a:ext cx="338358" cy="337028"/>
            </a:xfrm>
            <a:custGeom>
              <a:avLst/>
              <a:gdLst/>
              <a:ahLst/>
              <a:cxnLst/>
              <a:rect l="l" t="t" r="r" b="b"/>
              <a:pathLst>
                <a:path w="8652" h="8618" extrusionOk="0">
                  <a:moveTo>
                    <a:pt x="8459" y="0"/>
                  </a:moveTo>
                  <a:cubicBezTo>
                    <a:pt x="8415" y="0"/>
                    <a:pt x="8371" y="17"/>
                    <a:pt x="8336" y="52"/>
                  </a:cubicBezTo>
                  <a:lnTo>
                    <a:pt x="70" y="8318"/>
                  </a:lnTo>
                  <a:cubicBezTo>
                    <a:pt x="1" y="8387"/>
                    <a:pt x="1" y="8496"/>
                    <a:pt x="70" y="8565"/>
                  </a:cubicBezTo>
                  <a:cubicBezTo>
                    <a:pt x="105" y="8600"/>
                    <a:pt x="149" y="8618"/>
                    <a:pt x="194" y="8618"/>
                  </a:cubicBezTo>
                  <a:cubicBezTo>
                    <a:pt x="237" y="8618"/>
                    <a:pt x="282" y="8600"/>
                    <a:pt x="316" y="8565"/>
                  </a:cubicBezTo>
                  <a:lnTo>
                    <a:pt x="8583" y="298"/>
                  </a:lnTo>
                  <a:cubicBezTo>
                    <a:pt x="8652" y="229"/>
                    <a:pt x="8652" y="121"/>
                    <a:pt x="8583" y="52"/>
                  </a:cubicBezTo>
                  <a:cubicBezTo>
                    <a:pt x="8548" y="17"/>
                    <a:pt x="8504" y="0"/>
                    <a:pt x="8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 name="Google Shape;1154;p35"/>
            <p:cNvSpPr/>
            <p:nvPr/>
          </p:nvSpPr>
          <p:spPr>
            <a:xfrm>
              <a:off x="814751" y="4441796"/>
              <a:ext cx="111535" cy="111574"/>
            </a:xfrm>
            <a:custGeom>
              <a:avLst/>
              <a:gdLst/>
              <a:ahLst/>
              <a:cxnLst/>
              <a:rect l="l" t="t" r="r" b="b"/>
              <a:pathLst>
                <a:path w="2852" h="2853" extrusionOk="0">
                  <a:moveTo>
                    <a:pt x="2852" y="0"/>
                  </a:moveTo>
                  <a:lnTo>
                    <a:pt x="1" y="285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 name="Google Shape;1155;p35"/>
            <p:cNvSpPr/>
            <p:nvPr/>
          </p:nvSpPr>
          <p:spPr>
            <a:xfrm>
              <a:off x="807281" y="4434991"/>
              <a:ext cx="126474" cy="125105"/>
            </a:xfrm>
            <a:custGeom>
              <a:avLst/>
              <a:gdLst/>
              <a:ahLst/>
              <a:cxnLst/>
              <a:rect l="l" t="t" r="r" b="b"/>
              <a:pathLst>
                <a:path w="3234" h="3199" extrusionOk="0">
                  <a:moveTo>
                    <a:pt x="3042" y="0"/>
                  </a:moveTo>
                  <a:cubicBezTo>
                    <a:pt x="2997" y="0"/>
                    <a:pt x="2953" y="18"/>
                    <a:pt x="2919" y="52"/>
                  </a:cubicBezTo>
                  <a:lnTo>
                    <a:pt x="70" y="2901"/>
                  </a:lnTo>
                  <a:cubicBezTo>
                    <a:pt x="1" y="2970"/>
                    <a:pt x="1" y="3078"/>
                    <a:pt x="70" y="3147"/>
                  </a:cubicBezTo>
                  <a:cubicBezTo>
                    <a:pt x="105" y="3183"/>
                    <a:pt x="149" y="3198"/>
                    <a:pt x="194" y="3198"/>
                  </a:cubicBezTo>
                  <a:cubicBezTo>
                    <a:pt x="237" y="3198"/>
                    <a:pt x="282" y="3183"/>
                    <a:pt x="316" y="3147"/>
                  </a:cubicBezTo>
                  <a:lnTo>
                    <a:pt x="3165" y="298"/>
                  </a:lnTo>
                  <a:cubicBezTo>
                    <a:pt x="3234" y="229"/>
                    <a:pt x="3234" y="121"/>
                    <a:pt x="3165" y="52"/>
                  </a:cubicBezTo>
                  <a:cubicBezTo>
                    <a:pt x="3130" y="18"/>
                    <a:pt x="3086" y="0"/>
                    <a:pt x="3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56" name="Google Shape;1156;p35"/>
          <p:cNvSpPr txBox="1">
            <a:spLocks noGrp="1"/>
          </p:cNvSpPr>
          <p:nvPr>
            <p:ph type="ctrTitle" idx="2"/>
          </p:nvPr>
        </p:nvSpPr>
        <p:spPr>
          <a:xfrm>
            <a:off x="1654625" y="1761188"/>
            <a:ext cx="5835300" cy="99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Rozha One"/>
                <a:ea typeface="Rozha One"/>
                <a:cs typeface="Rozha One"/>
                <a:sym typeface="Rozha One"/>
              </a:rPr>
              <a:t>NEW</a:t>
            </a:r>
            <a:r>
              <a:rPr lang="en" dirty="0">
                <a:solidFill>
                  <a:schemeClr val="dk1"/>
                </a:solidFill>
              </a:rPr>
              <a:t> </a:t>
            </a:r>
            <a:r>
              <a:rPr lang="en" dirty="0">
                <a:solidFill>
                  <a:schemeClr val="dk1"/>
                </a:solidFill>
                <a:latin typeface="Rozha One"/>
                <a:ea typeface="Rozha One"/>
                <a:cs typeface="Rozha One"/>
                <a:sym typeface="Rozha One"/>
              </a:rPr>
              <a:t>YORK</a:t>
            </a:r>
            <a:endParaRPr dirty="0">
              <a:solidFill>
                <a:schemeClr val="dk1"/>
              </a:solidFill>
              <a:latin typeface="Rozha One"/>
              <a:ea typeface="Rozha One"/>
              <a:cs typeface="Rozha One"/>
              <a:sym typeface="Rozha One"/>
            </a:endParaRPr>
          </a:p>
        </p:txBody>
      </p:sp>
      <p:sp>
        <p:nvSpPr>
          <p:cNvPr id="1157" name="Google Shape;1157;p35"/>
          <p:cNvSpPr txBox="1">
            <a:spLocks noGrp="1"/>
          </p:cNvSpPr>
          <p:nvPr>
            <p:ph type="subTitle" idx="1"/>
          </p:nvPr>
        </p:nvSpPr>
        <p:spPr>
          <a:xfrm>
            <a:off x="3409251" y="3889738"/>
            <a:ext cx="2424550" cy="61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Like Apples</a:t>
            </a:r>
          </a:p>
          <a:p>
            <a:pPr marL="0" lvl="0" indent="0" rtl="0">
              <a:spcBef>
                <a:spcPts val="0"/>
              </a:spcBef>
              <a:spcAft>
                <a:spcPts val="0"/>
              </a:spcAft>
              <a:buNone/>
            </a:pPr>
            <a:r>
              <a:rPr lang="en" sz="1800" dirty="0"/>
              <a:t>NYAirBnb’s have many varieties </a:t>
            </a:r>
            <a:endParaRPr sz="1800" dirty="0"/>
          </a:p>
        </p:txBody>
      </p:sp>
      <p:sp>
        <p:nvSpPr>
          <p:cNvPr id="1158" name="Google Shape;1158;p35"/>
          <p:cNvSpPr txBox="1">
            <a:spLocks noGrp="1"/>
          </p:cNvSpPr>
          <p:nvPr>
            <p:ph type="ctrTitle"/>
          </p:nvPr>
        </p:nvSpPr>
        <p:spPr>
          <a:xfrm>
            <a:off x="2258188" y="2667309"/>
            <a:ext cx="4567500" cy="61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Air BnB Guide</a:t>
            </a:r>
            <a:endParaRPr dirty="0"/>
          </a:p>
        </p:txBody>
      </p:sp>
      <p:sp>
        <p:nvSpPr>
          <p:cNvPr id="1159" name="Google Shape;1159;p35"/>
          <p:cNvSpPr/>
          <p:nvPr/>
        </p:nvSpPr>
        <p:spPr>
          <a:xfrm>
            <a:off x="8724325" y="1761200"/>
            <a:ext cx="161373" cy="157651"/>
          </a:xfrm>
          <a:custGeom>
            <a:avLst/>
            <a:gdLst/>
            <a:ahLst/>
            <a:cxnLst/>
            <a:rect l="l" t="t" r="r" b="b"/>
            <a:pathLst>
              <a:path w="2905" h="2838" extrusionOk="0">
                <a:moveTo>
                  <a:pt x="1491" y="0"/>
                </a:moveTo>
                <a:cubicBezTo>
                  <a:pt x="1459" y="0"/>
                  <a:pt x="1425" y="31"/>
                  <a:pt x="1399" y="92"/>
                </a:cubicBezTo>
                <a:lnTo>
                  <a:pt x="1124" y="739"/>
                </a:lnTo>
                <a:cubicBezTo>
                  <a:pt x="1068" y="863"/>
                  <a:pt x="919" y="1005"/>
                  <a:pt x="791" y="1050"/>
                </a:cubicBezTo>
                <a:lnTo>
                  <a:pt x="131" y="1288"/>
                </a:lnTo>
                <a:cubicBezTo>
                  <a:pt x="3" y="1336"/>
                  <a:pt x="1" y="1416"/>
                  <a:pt x="127" y="1471"/>
                </a:cubicBezTo>
                <a:lnTo>
                  <a:pt x="771" y="1747"/>
                </a:lnTo>
                <a:cubicBezTo>
                  <a:pt x="897" y="1800"/>
                  <a:pt x="1037" y="1952"/>
                  <a:pt x="1084" y="2080"/>
                </a:cubicBezTo>
                <a:lnTo>
                  <a:pt x="1323" y="2740"/>
                </a:lnTo>
                <a:cubicBezTo>
                  <a:pt x="1346" y="2805"/>
                  <a:pt x="1379" y="2838"/>
                  <a:pt x="1412" y="2838"/>
                </a:cubicBezTo>
                <a:cubicBezTo>
                  <a:pt x="1445" y="2838"/>
                  <a:pt x="1479" y="2806"/>
                  <a:pt x="1506" y="2744"/>
                </a:cubicBezTo>
                <a:lnTo>
                  <a:pt x="1780" y="2100"/>
                </a:lnTo>
                <a:cubicBezTo>
                  <a:pt x="1835" y="1974"/>
                  <a:pt x="1985" y="1834"/>
                  <a:pt x="2113" y="1787"/>
                </a:cubicBezTo>
                <a:lnTo>
                  <a:pt x="2773" y="1548"/>
                </a:lnTo>
                <a:cubicBezTo>
                  <a:pt x="2901" y="1501"/>
                  <a:pt x="2905" y="1420"/>
                  <a:pt x="2778" y="1365"/>
                </a:cubicBezTo>
                <a:lnTo>
                  <a:pt x="2132" y="1089"/>
                </a:lnTo>
                <a:cubicBezTo>
                  <a:pt x="2008" y="1036"/>
                  <a:pt x="1866" y="886"/>
                  <a:pt x="1821" y="758"/>
                </a:cubicBezTo>
                <a:lnTo>
                  <a:pt x="1581" y="98"/>
                </a:lnTo>
                <a:cubicBezTo>
                  <a:pt x="1558" y="33"/>
                  <a:pt x="1525" y="0"/>
                  <a:pt x="14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60" name="Google Shape;1160;p35"/>
          <p:cNvGrpSpPr/>
          <p:nvPr/>
        </p:nvGrpSpPr>
        <p:grpSpPr>
          <a:xfrm>
            <a:off x="2025863" y="3908363"/>
            <a:ext cx="416725" cy="695125"/>
            <a:chOff x="1953250" y="3908363"/>
            <a:chExt cx="416725" cy="695125"/>
          </a:xfrm>
        </p:grpSpPr>
        <p:sp>
          <p:nvSpPr>
            <p:cNvPr id="1161" name="Google Shape;1161;p35"/>
            <p:cNvSpPr/>
            <p:nvPr/>
          </p:nvSpPr>
          <p:spPr>
            <a:xfrm>
              <a:off x="2166675" y="3908363"/>
              <a:ext cx="203300" cy="596975"/>
            </a:xfrm>
            <a:custGeom>
              <a:avLst/>
              <a:gdLst/>
              <a:ahLst/>
              <a:cxnLst/>
              <a:rect l="l" t="t" r="r" b="b"/>
              <a:pathLst>
                <a:path w="8132" h="23879" extrusionOk="0">
                  <a:moveTo>
                    <a:pt x="4067" y="1"/>
                  </a:moveTo>
                  <a:cubicBezTo>
                    <a:pt x="4067" y="1"/>
                    <a:pt x="1" y="10551"/>
                    <a:pt x="1" y="15295"/>
                  </a:cubicBezTo>
                  <a:cubicBezTo>
                    <a:pt x="1" y="20035"/>
                    <a:pt x="1821" y="23879"/>
                    <a:pt x="4067" y="23879"/>
                  </a:cubicBezTo>
                  <a:cubicBezTo>
                    <a:pt x="6313" y="23879"/>
                    <a:pt x="8131" y="20035"/>
                    <a:pt x="8131" y="15295"/>
                  </a:cubicBezTo>
                  <a:cubicBezTo>
                    <a:pt x="8131" y="10555"/>
                    <a:pt x="4067" y="1"/>
                    <a:pt x="40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 name="Google Shape;1162;p35"/>
            <p:cNvSpPr/>
            <p:nvPr/>
          </p:nvSpPr>
          <p:spPr>
            <a:xfrm>
              <a:off x="2261775" y="4229738"/>
              <a:ext cx="6575" cy="372275"/>
            </a:xfrm>
            <a:custGeom>
              <a:avLst/>
              <a:gdLst/>
              <a:ahLst/>
              <a:cxnLst/>
              <a:rect l="l" t="t" r="r" b="b"/>
              <a:pathLst>
                <a:path w="263" h="14891" extrusionOk="0">
                  <a:moveTo>
                    <a:pt x="131" y="1"/>
                  </a:moveTo>
                  <a:cubicBezTo>
                    <a:pt x="60" y="1"/>
                    <a:pt x="1" y="56"/>
                    <a:pt x="1" y="123"/>
                  </a:cubicBezTo>
                  <a:lnTo>
                    <a:pt x="1" y="14771"/>
                  </a:lnTo>
                  <a:cubicBezTo>
                    <a:pt x="1" y="14836"/>
                    <a:pt x="60" y="14891"/>
                    <a:pt x="131" y="14891"/>
                  </a:cubicBezTo>
                  <a:cubicBezTo>
                    <a:pt x="204" y="14891"/>
                    <a:pt x="263" y="14836"/>
                    <a:pt x="263" y="14771"/>
                  </a:cubicBezTo>
                  <a:lnTo>
                    <a:pt x="263" y="123"/>
                  </a:lnTo>
                  <a:cubicBezTo>
                    <a:pt x="263" y="56"/>
                    <a:pt x="204" y="1"/>
                    <a:pt x="131" y="1"/>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 name="Google Shape;1163;p35"/>
            <p:cNvSpPr/>
            <p:nvPr/>
          </p:nvSpPr>
          <p:spPr>
            <a:xfrm>
              <a:off x="2260750" y="4228763"/>
              <a:ext cx="8700" cy="374350"/>
            </a:xfrm>
            <a:custGeom>
              <a:avLst/>
              <a:gdLst/>
              <a:ahLst/>
              <a:cxnLst/>
              <a:rect l="l" t="t" r="r" b="b"/>
              <a:pathLst>
                <a:path w="348" h="14974" extrusionOk="0">
                  <a:moveTo>
                    <a:pt x="172" y="85"/>
                  </a:moveTo>
                  <a:cubicBezTo>
                    <a:pt x="221" y="85"/>
                    <a:pt x="259" y="119"/>
                    <a:pt x="259" y="162"/>
                  </a:cubicBezTo>
                  <a:lnTo>
                    <a:pt x="259" y="14810"/>
                  </a:lnTo>
                  <a:cubicBezTo>
                    <a:pt x="259" y="14851"/>
                    <a:pt x="219" y="14885"/>
                    <a:pt x="172" y="14885"/>
                  </a:cubicBezTo>
                  <a:cubicBezTo>
                    <a:pt x="127" y="14885"/>
                    <a:pt x="87" y="14851"/>
                    <a:pt x="87" y="14810"/>
                  </a:cubicBezTo>
                  <a:lnTo>
                    <a:pt x="87" y="162"/>
                  </a:lnTo>
                  <a:cubicBezTo>
                    <a:pt x="87" y="119"/>
                    <a:pt x="127" y="85"/>
                    <a:pt x="172" y="85"/>
                  </a:cubicBezTo>
                  <a:close/>
                  <a:moveTo>
                    <a:pt x="172" y="0"/>
                  </a:moveTo>
                  <a:cubicBezTo>
                    <a:pt x="79" y="0"/>
                    <a:pt x="0" y="73"/>
                    <a:pt x="0" y="164"/>
                  </a:cubicBezTo>
                  <a:lnTo>
                    <a:pt x="0" y="14812"/>
                  </a:lnTo>
                  <a:cubicBezTo>
                    <a:pt x="0" y="14900"/>
                    <a:pt x="77" y="14973"/>
                    <a:pt x="172" y="14973"/>
                  </a:cubicBezTo>
                  <a:cubicBezTo>
                    <a:pt x="268" y="14973"/>
                    <a:pt x="347" y="14900"/>
                    <a:pt x="345" y="14812"/>
                  </a:cubicBezTo>
                  <a:lnTo>
                    <a:pt x="345" y="164"/>
                  </a:lnTo>
                  <a:cubicBezTo>
                    <a:pt x="345" y="75"/>
                    <a:pt x="266" y="0"/>
                    <a:pt x="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 name="Google Shape;1164;p35"/>
            <p:cNvSpPr/>
            <p:nvPr/>
          </p:nvSpPr>
          <p:spPr>
            <a:xfrm>
              <a:off x="2223075" y="4302138"/>
              <a:ext cx="45625" cy="45925"/>
            </a:xfrm>
            <a:custGeom>
              <a:avLst/>
              <a:gdLst/>
              <a:ahLst/>
              <a:cxnLst/>
              <a:rect l="l" t="t" r="r" b="b"/>
              <a:pathLst>
                <a:path w="1825" h="1837" extrusionOk="0">
                  <a:moveTo>
                    <a:pt x="147" y="0"/>
                  </a:moveTo>
                  <a:cubicBezTo>
                    <a:pt x="115" y="0"/>
                    <a:pt x="84" y="10"/>
                    <a:pt x="59" y="30"/>
                  </a:cubicBezTo>
                  <a:cubicBezTo>
                    <a:pt x="4" y="76"/>
                    <a:pt x="0" y="153"/>
                    <a:pt x="50" y="202"/>
                  </a:cubicBezTo>
                  <a:lnTo>
                    <a:pt x="1580" y="1798"/>
                  </a:lnTo>
                  <a:cubicBezTo>
                    <a:pt x="1608" y="1823"/>
                    <a:pt x="1645" y="1837"/>
                    <a:pt x="1679" y="1837"/>
                  </a:cubicBezTo>
                  <a:cubicBezTo>
                    <a:pt x="1708" y="1837"/>
                    <a:pt x="1742" y="1827"/>
                    <a:pt x="1766" y="1807"/>
                  </a:cubicBezTo>
                  <a:cubicBezTo>
                    <a:pt x="1821" y="1762"/>
                    <a:pt x="1825" y="1685"/>
                    <a:pt x="1775" y="1636"/>
                  </a:cubicBezTo>
                  <a:lnTo>
                    <a:pt x="245" y="40"/>
                  </a:lnTo>
                  <a:cubicBezTo>
                    <a:pt x="219" y="14"/>
                    <a:pt x="183" y="0"/>
                    <a:pt x="147" y="0"/>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 name="Google Shape;1165;p35"/>
            <p:cNvSpPr/>
            <p:nvPr/>
          </p:nvSpPr>
          <p:spPr>
            <a:xfrm>
              <a:off x="2222375" y="4301088"/>
              <a:ext cx="47075" cy="48075"/>
            </a:xfrm>
            <a:custGeom>
              <a:avLst/>
              <a:gdLst/>
              <a:ahLst/>
              <a:cxnLst/>
              <a:rect l="l" t="t" r="r" b="b"/>
              <a:pathLst>
                <a:path w="1883" h="1923" extrusionOk="0">
                  <a:moveTo>
                    <a:pt x="176" y="86"/>
                  </a:moveTo>
                  <a:cubicBezTo>
                    <a:pt x="200" y="86"/>
                    <a:pt x="225" y="96"/>
                    <a:pt x="243" y="112"/>
                  </a:cubicBezTo>
                  <a:lnTo>
                    <a:pt x="1774" y="1708"/>
                  </a:lnTo>
                  <a:cubicBezTo>
                    <a:pt x="1790" y="1723"/>
                    <a:pt x="1794" y="1743"/>
                    <a:pt x="1794" y="1763"/>
                  </a:cubicBezTo>
                  <a:cubicBezTo>
                    <a:pt x="1794" y="1782"/>
                    <a:pt x="1784" y="1800"/>
                    <a:pt x="1766" y="1814"/>
                  </a:cubicBezTo>
                  <a:cubicBezTo>
                    <a:pt x="1751" y="1827"/>
                    <a:pt x="1729" y="1833"/>
                    <a:pt x="1707" y="1833"/>
                  </a:cubicBezTo>
                  <a:cubicBezTo>
                    <a:pt x="1682" y="1833"/>
                    <a:pt x="1656" y="1824"/>
                    <a:pt x="1640" y="1806"/>
                  </a:cubicBezTo>
                  <a:lnTo>
                    <a:pt x="109" y="210"/>
                  </a:lnTo>
                  <a:cubicBezTo>
                    <a:pt x="93" y="197"/>
                    <a:pt x="87" y="177"/>
                    <a:pt x="89" y="157"/>
                  </a:cubicBezTo>
                  <a:cubicBezTo>
                    <a:pt x="89" y="137"/>
                    <a:pt x="99" y="120"/>
                    <a:pt x="117" y="106"/>
                  </a:cubicBezTo>
                  <a:cubicBezTo>
                    <a:pt x="135" y="92"/>
                    <a:pt x="154" y="86"/>
                    <a:pt x="176" y="86"/>
                  </a:cubicBezTo>
                  <a:close/>
                  <a:moveTo>
                    <a:pt x="177" y="1"/>
                  </a:moveTo>
                  <a:cubicBezTo>
                    <a:pt x="136" y="1"/>
                    <a:pt x="95" y="14"/>
                    <a:pt x="62" y="41"/>
                  </a:cubicBezTo>
                  <a:cubicBezTo>
                    <a:pt x="28" y="68"/>
                    <a:pt x="7" y="110"/>
                    <a:pt x="3" y="155"/>
                  </a:cubicBezTo>
                  <a:cubicBezTo>
                    <a:pt x="1" y="198"/>
                    <a:pt x="16" y="240"/>
                    <a:pt x="48" y="273"/>
                  </a:cubicBezTo>
                  <a:lnTo>
                    <a:pt x="1579" y="1869"/>
                  </a:lnTo>
                  <a:cubicBezTo>
                    <a:pt x="1612" y="1903"/>
                    <a:pt x="1658" y="1922"/>
                    <a:pt x="1707" y="1922"/>
                  </a:cubicBezTo>
                  <a:cubicBezTo>
                    <a:pt x="1750" y="1922"/>
                    <a:pt x="1792" y="1909"/>
                    <a:pt x="1821" y="1881"/>
                  </a:cubicBezTo>
                  <a:cubicBezTo>
                    <a:pt x="1855" y="1853"/>
                    <a:pt x="1878" y="1812"/>
                    <a:pt x="1880" y="1767"/>
                  </a:cubicBezTo>
                  <a:cubicBezTo>
                    <a:pt x="1882" y="1723"/>
                    <a:pt x="1868" y="1682"/>
                    <a:pt x="1835" y="1648"/>
                  </a:cubicBezTo>
                  <a:lnTo>
                    <a:pt x="304" y="53"/>
                  </a:lnTo>
                  <a:cubicBezTo>
                    <a:pt x="271" y="19"/>
                    <a:pt x="224" y="1"/>
                    <a:pt x="1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 name="Google Shape;1166;p35"/>
            <p:cNvSpPr/>
            <p:nvPr/>
          </p:nvSpPr>
          <p:spPr>
            <a:xfrm>
              <a:off x="2261450" y="4365113"/>
              <a:ext cx="42825" cy="42450"/>
            </a:xfrm>
            <a:custGeom>
              <a:avLst/>
              <a:gdLst/>
              <a:ahLst/>
              <a:cxnLst/>
              <a:rect l="l" t="t" r="r" b="b"/>
              <a:pathLst>
                <a:path w="1713" h="1698" extrusionOk="0">
                  <a:moveTo>
                    <a:pt x="1567" y="0"/>
                  </a:moveTo>
                  <a:cubicBezTo>
                    <a:pt x="1532" y="0"/>
                    <a:pt x="1498" y="13"/>
                    <a:pt x="1472" y="39"/>
                  </a:cubicBezTo>
                  <a:lnTo>
                    <a:pt x="45" y="1497"/>
                  </a:lnTo>
                  <a:cubicBezTo>
                    <a:pt x="0" y="1546"/>
                    <a:pt x="2" y="1623"/>
                    <a:pt x="55" y="1666"/>
                  </a:cubicBezTo>
                  <a:cubicBezTo>
                    <a:pt x="83" y="1688"/>
                    <a:pt x="114" y="1698"/>
                    <a:pt x="144" y="1698"/>
                  </a:cubicBezTo>
                  <a:cubicBezTo>
                    <a:pt x="179" y="1698"/>
                    <a:pt x="217" y="1686"/>
                    <a:pt x="240" y="1658"/>
                  </a:cubicBezTo>
                  <a:lnTo>
                    <a:pt x="1667" y="201"/>
                  </a:lnTo>
                  <a:cubicBezTo>
                    <a:pt x="1712" y="151"/>
                    <a:pt x="1710" y="75"/>
                    <a:pt x="1657" y="31"/>
                  </a:cubicBezTo>
                  <a:cubicBezTo>
                    <a:pt x="1631" y="11"/>
                    <a:pt x="1599" y="0"/>
                    <a:pt x="1567" y="0"/>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 name="Google Shape;1167;p35"/>
            <p:cNvSpPr/>
            <p:nvPr/>
          </p:nvSpPr>
          <p:spPr>
            <a:xfrm>
              <a:off x="2260600" y="4364063"/>
              <a:ext cx="44500" cy="44650"/>
            </a:xfrm>
            <a:custGeom>
              <a:avLst/>
              <a:gdLst/>
              <a:ahLst/>
              <a:cxnLst/>
              <a:rect l="l" t="t" r="r" b="b"/>
              <a:pathLst>
                <a:path w="1780" h="1786" extrusionOk="0">
                  <a:moveTo>
                    <a:pt x="1604" y="89"/>
                  </a:moveTo>
                  <a:cubicBezTo>
                    <a:pt x="1624" y="89"/>
                    <a:pt x="1646" y="95"/>
                    <a:pt x="1665" y="111"/>
                  </a:cubicBezTo>
                  <a:cubicBezTo>
                    <a:pt x="1683" y="122"/>
                    <a:pt x="1693" y="142"/>
                    <a:pt x="1693" y="162"/>
                  </a:cubicBezTo>
                  <a:cubicBezTo>
                    <a:pt x="1693" y="182"/>
                    <a:pt x="1685" y="201"/>
                    <a:pt x="1671" y="217"/>
                  </a:cubicBezTo>
                  <a:lnTo>
                    <a:pt x="245" y="1671"/>
                  </a:lnTo>
                  <a:cubicBezTo>
                    <a:pt x="228" y="1688"/>
                    <a:pt x="204" y="1697"/>
                    <a:pt x="180" y="1697"/>
                  </a:cubicBezTo>
                  <a:cubicBezTo>
                    <a:pt x="158" y="1697"/>
                    <a:pt x="136" y="1690"/>
                    <a:pt x="119" y="1677"/>
                  </a:cubicBezTo>
                  <a:cubicBezTo>
                    <a:pt x="103" y="1665"/>
                    <a:pt x="93" y="1645"/>
                    <a:pt x="93" y="1626"/>
                  </a:cubicBezTo>
                  <a:cubicBezTo>
                    <a:pt x="93" y="1606"/>
                    <a:pt x="99" y="1586"/>
                    <a:pt x="115" y="1570"/>
                  </a:cubicBezTo>
                  <a:lnTo>
                    <a:pt x="1537" y="115"/>
                  </a:lnTo>
                  <a:cubicBezTo>
                    <a:pt x="1555" y="99"/>
                    <a:pt x="1581" y="89"/>
                    <a:pt x="1604" y="89"/>
                  </a:cubicBezTo>
                  <a:close/>
                  <a:moveTo>
                    <a:pt x="1601" y="0"/>
                  </a:moveTo>
                  <a:cubicBezTo>
                    <a:pt x="1554" y="0"/>
                    <a:pt x="1508" y="18"/>
                    <a:pt x="1474" y="53"/>
                  </a:cubicBezTo>
                  <a:lnTo>
                    <a:pt x="50" y="1509"/>
                  </a:lnTo>
                  <a:cubicBezTo>
                    <a:pt x="18" y="1541"/>
                    <a:pt x="1" y="1582"/>
                    <a:pt x="4" y="1628"/>
                  </a:cubicBezTo>
                  <a:cubicBezTo>
                    <a:pt x="6" y="1671"/>
                    <a:pt x="28" y="1714"/>
                    <a:pt x="64" y="1744"/>
                  </a:cubicBezTo>
                  <a:cubicBezTo>
                    <a:pt x="95" y="1769"/>
                    <a:pt x="136" y="1785"/>
                    <a:pt x="178" y="1785"/>
                  </a:cubicBezTo>
                  <a:cubicBezTo>
                    <a:pt x="227" y="1785"/>
                    <a:pt x="274" y="1765"/>
                    <a:pt x="306" y="1730"/>
                  </a:cubicBezTo>
                  <a:lnTo>
                    <a:pt x="1732" y="272"/>
                  </a:lnTo>
                  <a:cubicBezTo>
                    <a:pt x="1762" y="241"/>
                    <a:pt x="1780" y="199"/>
                    <a:pt x="1778" y="154"/>
                  </a:cubicBezTo>
                  <a:cubicBezTo>
                    <a:pt x="1774" y="113"/>
                    <a:pt x="1752" y="71"/>
                    <a:pt x="1718" y="42"/>
                  </a:cubicBezTo>
                  <a:cubicBezTo>
                    <a:pt x="1684" y="14"/>
                    <a:pt x="1642" y="0"/>
                    <a:pt x="1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 name="Google Shape;1168;p35"/>
            <p:cNvSpPr/>
            <p:nvPr/>
          </p:nvSpPr>
          <p:spPr>
            <a:xfrm>
              <a:off x="2261450" y="4257338"/>
              <a:ext cx="31200" cy="30200"/>
            </a:xfrm>
            <a:custGeom>
              <a:avLst/>
              <a:gdLst/>
              <a:ahLst/>
              <a:cxnLst/>
              <a:rect l="l" t="t" r="r" b="b"/>
              <a:pathLst>
                <a:path w="1248" h="1208" extrusionOk="0">
                  <a:moveTo>
                    <a:pt x="1102" y="1"/>
                  </a:moveTo>
                  <a:cubicBezTo>
                    <a:pt x="1067" y="1"/>
                    <a:pt x="1032" y="14"/>
                    <a:pt x="1007" y="39"/>
                  </a:cubicBezTo>
                  <a:lnTo>
                    <a:pt x="49" y="1005"/>
                  </a:lnTo>
                  <a:cubicBezTo>
                    <a:pt x="0" y="1054"/>
                    <a:pt x="4" y="1131"/>
                    <a:pt x="55" y="1176"/>
                  </a:cubicBezTo>
                  <a:cubicBezTo>
                    <a:pt x="83" y="1198"/>
                    <a:pt x="112" y="1208"/>
                    <a:pt x="144" y="1208"/>
                  </a:cubicBezTo>
                  <a:cubicBezTo>
                    <a:pt x="179" y="1208"/>
                    <a:pt x="213" y="1196"/>
                    <a:pt x="240" y="1168"/>
                  </a:cubicBezTo>
                  <a:lnTo>
                    <a:pt x="1198" y="203"/>
                  </a:lnTo>
                  <a:cubicBezTo>
                    <a:pt x="1247" y="154"/>
                    <a:pt x="1243" y="77"/>
                    <a:pt x="1190" y="34"/>
                  </a:cubicBezTo>
                  <a:cubicBezTo>
                    <a:pt x="1165" y="12"/>
                    <a:pt x="1134" y="1"/>
                    <a:pt x="1102" y="1"/>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 name="Google Shape;1169;p35"/>
            <p:cNvSpPr/>
            <p:nvPr/>
          </p:nvSpPr>
          <p:spPr>
            <a:xfrm>
              <a:off x="2260700" y="4256388"/>
              <a:ext cx="32775" cy="32250"/>
            </a:xfrm>
            <a:custGeom>
              <a:avLst/>
              <a:gdLst/>
              <a:ahLst/>
              <a:cxnLst/>
              <a:rect l="l" t="t" r="r" b="b"/>
              <a:pathLst>
                <a:path w="1311" h="1290" extrusionOk="0">
                  <a:moveTo>
                    <a:pt x="1133" y="83"/>
                  </a:moveTo>
                  <a:cubicBezTo>
                    <a:pt x="1155" y="83"/>
                    <a:pt x="1175" y="91"/>
                    <a:pt x="1194" y="103"/>
                  </a:cubicBezTo>
                  <a:cubicBezTo>
                    <a:pt x="1212" y="115"/>
                    <a:pt x="1222" y="135"/>
                    <a:pt x="1222" y="154"/>
                  </a:cubicBezTo>
                  <a:cubicBezTo>
                    <a:pt x="1222" y="174"/>
                    <a:pt x="1214" y="194"/>
                    <a:pt x="1198" y="209"/>
                  </a:cubicBezTo>
                  <a:lnTo>
                    <a:pt x="241" y="1175"/>
                  </a:lnTo>
                  <a:cubicBezTo>
                    <a:pt x="224" y="1191"/>
                    <a:pt x="200" y="1200"/>
                    <a:pt x="176" y="1200"/>
                  </a:cubicBezTo>
                  <a:cubicBezTo>
                    <a:pt x="154" y="1200"/>
                    <a:pt x="132" y="1193"/>
                    <a:pt x="115" y="1179"/>
                  </a:cubicBezTo>
                  <a:cubicBezTo>
                    <a:pt x="99" y="1167"/>
                    <a:pt x="89" y="1147"/>
                    <a:pt x="89" y="1128"/>
                  </a:cubicBezTo>
                  <a:cubicBezTo>
                    <a:pt x="89" y="1108"/>
                    <a:pt x="95" y="1088"/>
                    <a:pt x="111" y="1072"/>
                  </a:cubicBezTo>
                  <a:lnTo>
                    <a:pt x="1068" y="107"/>
                  </a:lnTo>
                  <a:cubicBezTo>
                    <a:pt x="1086" y="93"/>
                    <a:pt x="1108" y="83"/>
                    <a:pt x="1133" y="83"/>
                  </a:cubicBezTo>
                  <a:close/>
                  <a:moveTo>
                    <a:pt x="1133" y="0"/>
                  </a:moveTo>
                  <a:cubicBezTo>
                    <a:pt x="1086" y="0"/>
                    <a:pt x="1040" y="18"/>
                    <a:pt x="1007" y="52"/>
                  </a:cubicBezTo>
                  <a:lnTo>
                    <a:pt x="50" y="1017"/>
                  </a:lnTo>
                  <a:cubicBezTo>
                    <a:pt x="16" y="1049"/>
                    <a:pt x="0" y="1090"/>
                    <a:pt x="2" y="1135"/>
                  </a:cubicBezTo>
                  <a:cubicBezTo>
                    <a:pt x="4" y="1179"/>
                    <a:pt x="24" y="1218"/>
                    <a:pt x="60" y="1248"/>
                  </a:cubicBezTo>
                  <a:cubicBezTo>
                    <a:pt x="91" y="1275"/>
                    <a:pt x="132" y="1289"/>
                    <a:pt x="174" y="1289"/>
                  </a:cubicBezTo>
                  <a:cubicBezTo>
                    <a:pt x="221" y="1289"/>
                    <a:pt x="268" y="1269"/>
                    <a:pt x="302" y="1240"/>
                  </a:cubicBezTo>
                  <a:lnTo>
                    <a:pt x="1261" y="274"/>
                  </a:lnTo>
                  <a:cubicBezTo>
                    <a:pt x="1293" y="243"/>
                    <a:pt x="1311" y="202"/>
                    <a:pt x="1307" y="156"/>
                  </a:cubicBezTo>
                  <a:cubicBezTo>
                    <a:pt x="1305" y="113"/>
                    <a:pt x="1285" y="72"/>
                    <a:pt x="1250" y="42"/>
                  </a:cubicBezTo>
                  <a:cubicBezTo>
                    <a:pt x="1216" y="14"/>
                    <a:pt x="1174" y="0"/>
                    <a:pt x="1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 name="Google Shape;1170;p35"/>
            <p:cNvSpPr/>
            <p:nvPr/>
          </p:nvSpPr>
          <p:spPr>
            <a:xfrm>
              <a:off x="1987650" y="4170788"/>
              <a:ext cx="122400" cy="372975"/>
            </a:xfrm>
            <a:custGeom>
              <a:avLst/>
              <a:gdLst/>
              <a:ahLst/>
              <a:cxnLst/>
              <a:rect l="l" t="t" r="r" b="b"/>
              <a:pathLst>
                <a:path w="4896" h="14919" extrusionOk="0">
                  <a:moveTo>
                    <a:pt x="2447" y="1"/>
                  </a:moveTo>
                  <a:cubicBezTo>
                    <a:pt x="2447" y="1"/>
                    <a:pt x="0" y="6896"/>
                    <a:pt x="0" y="9751"/>
                  </a:cubicBezTo>
                  <a:cubicBezTo>
                    <a:pt x="0" y="12603"/>
                    <a:pt x="1096" y="14918"/>
                    <a:pt x="2447" y="14918"/>
                  </a:cubicBezTo>
                  <a:cubicBezTo>
                    <a:pt x="3799" y="14918"/>
                    <a:pt x="4896" y="12603"/>
                    <a:pt x="4896" y="9751"/>
                  </a:cubicBezTo>
                  <a:cubicBezTo>
                    <a:pt x="4896" y="6896"/>
                    <a:pt x="2447" y="1"/>
                    <a:pt x="24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 name="Google Shape;1171;p35"/>
            <p:cNvSpPr/>
            <p:nvPr/>
          </p:nvSpPr>
          <p:spPr>
            <a:xfrm>
              <a:off x="2044875" y="4377888"/>
              <a:ext cx="3975" cy="224125"/>
            </a:xfrm>
            <a:custGeom>
              <a:avLst/>
              <a:gdLst/>
              <a:ahLst/>
              <a:cxnLst/>
              <a:rect l="l" t="t" r="r" b="b"/>
              <a:pathLst>
                <a:path w="159" h="8965" extrusionOk="0">
                  <a:moveTo>
                    <a:pt x="79" y="1"/>
                  </a:moveTo>
                  <a:cubicBezTo>
                    <a:pt x="36" y="1"/>
                    <a:pt x="0" y="32"/>
                    <a:pt x="0" y="72"/>
                  </a:cubicBezTo>
                  <a:lnTo>
                    <a:pt x="0" y="8894"/>
                  </a:lnTo>
                  <a:cubicBezTo>
                    <a:pt x="0" y="8933"/>
                    <a:pt x="38" y="8965"/>
                    <a:pt x="79" y="8965"/>
                  </a:cubicBezTo>
                  <a:cubicBezTo>
                    <a:pt x="125" y="8965"/>
                    <a:pt x="158" y="8933"/>
                    <a:pt x="158" y="8894"/>
                  </a:cubicBezTo>
                  <a:lnTo>
                    <a:pt x="158" y="72"/>
                  </a:lnTo>
                  <a:cubicBezTo>
                    <a:pt x="158" y="32"/>
                    <a:pt x="125" y="1"/>
                    <a:pt x="79" y="1"/>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 name="Google Shape;1172;p35"/>
            <p:cNvSpPr/>
            <p:nvPr/>
          </p:nvSpPr>
          <p:spPr>
            <a:xfrm>
              <a:off x="2043850" y="4376763"/>
              <a:ext cx="6125" cy="226350"/>
            </a:xfrm>
            <a:custGeom>
              <a:avLst/>
              <a:gdLst/>
              <a:ahLst/>
              <a:cxnLst/>
              <a:rect l="l" t="t" r="r" b="b"/>
              <a:pathLst>
                <a:path w="245" h="9054" extrusionOk="0">
                  <a:moveTo>
                    <a:pt x="120" y="87"/>
                  </a:moveTo>
                  <a:cubicBezTo>
                    <a:pt x="140" y="87"/>
                    <a:pt x="156" y="99"/>
                    <a:pt x="156" y="117"/>
                  </a:cubicBezTo>
                  <a:lnTo>
                    <a:pt x="156" y="8939"/>
                  </a:lnTo>
                  <a:cubicBezTo>
                    <a:pt x="156" y="8955"/>
                    <a:pt x="138" y="8963"/>
                    <a:pt x="121" y="8963"/>
                  </a:cubicBezTo>
                  <a:cubicBezTo>
                    <a:pt x="104" y="8963"/>
                    <a:pt x="87" y="8955"/>
                    <a:pt x="87" y="8939"/>
                  </a:cubicBezTo>
                  <a:lnTo>
                    <a:pt x="87" y="117"/>
                  </a:lnTo>
                  <a:cubicBezTo>
                    <a:pt x="87" y="99"/>
                    <a:pt x="101" y="87"/>
                    <a:pt x="120" y="87"/>
                  </a:cubicBezTo>
                  <a:close/>
                  <a:moveTo>
                    <a:pt x="120" y="1"/>
                  </a:moveTo>
                  <a:cubicBezTo>
                    <a:pt x="55" y="1"/>
                    <a:pt x="0" y="54"/>
                    <a:pt x="0" y="117"/>
                  </a:cubicBezTo>
                  <a:lnTo>
                    <a:pt x="0" y="8939"/>
                  </a:lnTo>
                  <a:cubicBezTo>
                    <a:pt x="0" y="9002"/>
                    <a:pt x="55" y="9053"/>
                    <a:pt x="120" y="9053"/>
                  </a:cubicBezTo>
                  <a:cubicBezTo>
                    <a:pt x="187" y="9053"/>
                    <a:pt x="244" y="9002"/>
                    <a:pt x="240" y="8939"/>
                  </a:cubicBezTo>
                  <a:lnTo>
                    <a:pt x="240" y="117"/>
                  </a:lnTo>
                  <a:cubicBezTo>
                    <a:pt x="240" y="54"/>
                    <a:pt x="187"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 name="Google Shape;1173;p35"/>
            <p:cNvSpPr/>
            <p:nvPr/>
          </p:nvSpPr>
          <p:spPr>
            <a:xfrm>
              <a:off x="2021625" y="4421438"/>
              <a:ext cx="27400" cy="27650"/>
            </a:xfrm>
            <a:custGeom>
              <a:avLst/>
              <a:gdLst/>
              <a:ahLst/>
              <a:cxnLst/>
              <a:rect l="l" t="t" r="r" b="b"/>
              <a:pathLst>
                <a:path w="1096" h="1106" extrusionOk="0">
                  <a:moveTo>
                    <a:pt x="88" y="1"/>
                  </a:moveTo>
                  <a:cubicBezTo>
                    <a:pt x="69" y="1"/>
                    <a:pt x="50" y="7"/>
                    <a:pt x="34" y="20"/>
                  </a:cubicBezTo>
                  <a:cubicBezTo>
                    <a:pt x="2" y="46"/>
                    <a:pt x="1" y="91"/>
                    <a:pt x="28" y="123"/>
                  </a:cubicBezTo>
                  <a:lnTo>
                    <a:pt x="950" y="1084"/>
                  </a:lnTo>
                  <a:cubicBezTo>
                    <a:pt x="968" y="1098"/>
                    <a:pt x="988" y="1106"/>
                    <a:pt x="1009" y="1106"/>
                  </a:cubicBezTo>
                  <a:cubicBezTo>
                    <a:pt x="1029" y="1106"/>
                    <a:pt x="1047" y="1100"/>
                    <a:pt x="1062" y="1088"/>
                  </a:cubicBezTo>
                  <a:cubicBezTo>
                    <a:pt x="1094" y="1060"/>
                    <a:pt x="1096" y="1017"/>
                    <a:pt x="1068" y="986"/>
                  </a:cubicBezTo>
                  <a:lnTo>
                    <a:pt x="146" y="24"/>
                  </a:lnTo>
                  <a:cubicBezTo>
                    <a:pt x="131" y="9"/>
                    <a:pt x="110" y="1"/>
                    <a:pt x="88" y="1"/>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 name="Google Shape;1174;p35"/>
            <p:cNvSpPr/>
            <p:nvPr/>
          </p:nvSpPr>
          <p:spPr>
            <a:xfrm>
              <a:off x="2020700" y="4420413"/>
              <a:ext cx="29275" cy="29775"/>
            </a:xfrm>
            <a:custGeom>
              <a:avLst/>
              <a:gdLst/>
              <a:ahLst/>
              <a:cxnLst/>
              <a:rect l="l" t="t" r="r" b="b"/>
              <a:pathLst>
                <a:path w="1171" h="1191" extrusionOk="0">
                  <a:moveTo>
                    <a:pt x="126" y="85"/>
                  </a:moveTo>
                  <a:cubicBezTo>
                    <a:pt x="136" y="85"/>
                    <a:pt x="146" y="87"/>
                    <a:pt x="154" y="95"/>
                  </a:cubicBezTo>
                  <a:lnTo>
                    <a:pt x="1074" y="1056"/>
                  </a:lnTo>
                  <a:cubicBezTo>
                    <a:pt x="1082" y="1062"/>
                    <a:pt x="1082" y="1070"/>
                    <a:pt x="1082" y="1076"/>
                  </a:cubicBezTo>
                  <a:cubicBezTo>
                    <a:pt x="1082" y="1082"/>
                    <a:pt x="1080" y="1090"/>
                    <a:pt x="1072" y="1095"/>
                  </a:cubicBezTo>
                  <a:cubicBezTo>
                    <a:pt x="1065" y="1101"/>
                    <a:pt x="1056" y="1103"/>
                    <a:pt x="1048" y="1103"/>
                  </a:cubicBezTo>
                  <a:cubicBezTo>
                    <a:pt x="1037" y="1103"/>
                    <a:pt x="1027" y="1099"/>
                    <a:pt x="1021" y="1092"/>
                  </a:cubicBezTo>
                  <a:lnTo>
                    <a:pt x="99" y="132"/>
                  </a:lnTo>
                  <a:cubicBezTo>
                    <a:pt x="91" y="124"/>
                    <a:pt x="91" y="116"/>
                    <a:pt x="91" y="112"/>
                  </a:cubicBezTo>
                  <a:cubicBezTo>
                    <a:pt x="91" y="105"/>
                    <a:pt x="95" y="97"/>
                    <a:pt x="101" y="93"/>
                  </a:cubicBezTo>
                  <a:cubicBezTo>
                    <a:pt x="108" y="87"/>
                    <a:pt x="116" y="85"/>
                    <a:pt x="126" y="85"/>
                  </a:cubicBezTo>
                  <a:close/>
                  <a:moveTo>
                    <a:pt x="123" y="1"/>
                  </a:moveTo>
                  <a:cubicBezTo>
                    <a:pt x="94" y="1"/>
                    <a:pt x="66" y="10"/>
                    <a:pt x="43" y="28"/>
                  </a:cubicBezTo>
                  <a:cubicBezTo>
                    <a:pt x="20" y="47"/>
                    <a:pt x="4" y="77"/>
                    <a:pt x="2" y="110"/>
                  </a:cubicBezTo>
                  <a:cubicBezTo>
                    <a:pt x="0" y="140"/>
                    <a:pt x="12" y="171"/>
                    <a:pt x="34" y="193"/>
                  </a:cubicBezTo>
                  <a:lnTo>
                    <a:pt x="958" y="1155"/>
                  </a:lnTo>
                  <a:cubicBezTo>
                    <a:pt x="981" y="1176"/>
                    <a:pt x="1013" y="1190"/>
                    <a:pt x="1046" y="1190"/>
                  </a:cubicBezTo>
                  <a:cubicBezTo>
                    <a:pt x="1076" y="1190"/>
                    <a:pt x="1105" y="1178"/>
                    <a:pt x="1125" y="1162"/>
                  </a:cubicBezTo>
                  <a:cubicBezTo>
                    <a:pt x="1151" y="1143"/>
                    <a:pt x="1164" y="1113"/>
                    <a:pt x="1166" y="1082"/>
                  </a:cubicBezTo>
                  <a:cubicBezTo>
                    <a:pt x="1170" y="1052"/>
                    <a:pt x="1157" y="1021"/>
                    <a:pt x="1135" y="999"/>
                  </a:cubicBezTo>
                  <a:lnTo>
                    <a:pt x="215" y="38"/>
                  </a:lnTo>
                  <a:cubicBezTo>
                    <a:pt x="190" y="13"/>
                    <a:pt x="157"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 name="Google Shape;1175;p35"/>
            <p:cNvSpPr/>
            <p:nvPr/>
          </p:nvSpPr>
          <p:spPr>
            <a:xfrm>
              <a:off x="2044725" y="4459363"/>
              <a:ext cx="25775" cy="25625"/>
            </a:xfrm>
            <a:custGeom>
              <a:avLst/>
              <a:gdLst/>
              <a:ahLst/>
              <a:cxnLst/>
              <a:rect l="l" t="t" r="r" b="b"/>
              <a:pathLst>
                <a:path w="1031" h="1025" extrusionOk="0">
                  <a:moveTo>
                    <a:pt x="943" y="1"/>
                  </a:moveTo>
                  <a:cubicBezTo>
                    <a:pt x="922" y="1"/>
                    <a:pt x="902" y="9"/>
                    <a:pt x="887" y="24"/>
                  </a:cubicBezTo>
                  <a:lnTo>
                    <a:pt x="28" y="901"/>
                  </a:lnTo>
                  <a:cubicBezTo>
                    <a:pt x="1" y="930"/>
                    <a:pt x="2" y="978"/>
                    <a:pt x="34" y="1005"/>
                  </a:cubicBezTo>
                  <a:cubicBezTo>
                    <a:pt x="50" y="1017"/>
                    <a:pt x="69" y="1025"/>
                    <a:pt x="85" y="1025"/>
                  </a:cubicBezTo>
                  <a:cubicBezTo>
                    <a:pt x="107" y="1025"/>
                    <a:pt x="127" y="1017"/>
                    <a:pt x="144" y="999"/>
                  </a:cubicBezTo>
                  <a:lnTo>
                    <a:pt x="1001" y="123"/>
                  </a:lnTo>
                  <a:cubicBezTo>
                    <a:pt x="1031" y="93"/>
                    <a:pt x="1029" y="46"/>
                    <a:pt x="997" y="20"/>
                  </a:cubicBezTo>
                  <a:cubicBezTo>
                    <a:pt x="982" y="7"/>
                    <a:pt x="962" y="1"/>
                    <a:pt x="943" y="1"/>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 name="Google Shape;1176;p35"/>
            <p:cNvSpPr/>
            <p:nvPr/>
          </p:nvSpPr>
          <p:spPr>
            <a:xfrm>
              <a:off x="2043700" y="4458288"/>
              <a:ext cx="27700" cy="27750"/>
            </a:xfrm>
            <a:custGeom>
              <a:avLst/>
              <a:gdLst/>
              <a:ahLst/>
              <a:cxnLst/>
              <a:rect l="l" t="t" r="r" b="b"/>
              <a:pathLst>
                <a:path w="1108" h="1110" extrusionOk="0">
                  <a:moveTo>
                    <a:pt x="987" y="87"/>
                  </a:moveTo>
                  <a:cubicBezTo>
                    <a:pt x="993" y="87"/>
                    <a:pt x="1003" y="89"/>
                    <a:pt x="1011" y="95"/>
                  </a:cubicBezTo>
                  <a:cubicBezTo>
                    <a:pt x="1017" y="99"/>
                    <a:pt x="1021" y="106"/>
                    <a:pt x="1021" y="114"/>
                  </a:cubicBezTo>
                  <a:cubicBezTo>
                    <a:pt x="1021" y="118"/>
                    <a:pt x="1021" y="126"/>
                    <a:pt x="1013" y="134"/>
                  </a:cubicBezTo>
                  <a:lnTo>
                    <a:pt x="156" y="1011"/>
                  </a:lnTo>
                  <a:cubicBezTo>
                    <a:pt x="150" y="1018"/>
                    <a:pt x="140" y="1021"/>
                    <a:pt x="130" y="1021"/>
                  </a:cubicBezTo>
                  <a:cubicBezTo>
                    <a:pt x="121" y="1021"/>
                    <a:pt x="111" y="1018"/>
                    <a:pt x="105" y="1013"/>
                  </a:cubicBezTo>
                  <a:cubicBezTo>
                    <a:pt x="99" y="1009"/>
                    <a:pt x="95" y="1001"/>
                    <a:pt x="95" y="993"/>
                  </a:cubicBezTo>
                  <a:cubicBezTo>
                    <a:pt x="95" y="989"/>
                    <a:pt x="95" y="981"/>
                    <a:pt x="103" y="973"/>
                  </a:cubicBezTo>
                  <a:lnTo>
                    <a:pt x="960" y="97"/>
                  </a:lnTo>
                  <a:cubicBezTo>
                    <a:pt x="967" y="93"/>
                    <a:pt x="977" y="87"/>
                    <a:pt x="987" y="87"/>
                  </a:cubicBezTo>
                  <a:close/>
                  <a:moveTo>
                    <a:pt x="981" y="0"/>
                  </a:moveTo>
                  <a:cubicBezTo>
                    <a:pt x="949" y="0"/>
                    <a:pt x="917" y="13"/>
                    <a:pt x="893" y="38"/>
                  </a:cubicBezTo>
                  <a:lnTo>
                    <a:pt x="36" y="914"/>
                  </a:lnTo>
                  <a:cubicBezTo>
                    <a:pt x="14" y="936"/>
                    <a:pt x="0" y="965"/>
                    <a:pt x="4" y="999"/>
                  </a:cubicBezTo>
                  <a:cubicBezTo>
                    <a:pt x="6" y="1030"/>
                    <a:pt x="20" y="1058"/>
                    <a:pt x="45" y="1080"/>
                  </a:cubicBezTo>
                  <a:cubicBezTo>
                    <a:pt x="67" y="1099"/>
                    <a:pt x="97" y="1109"/>
                    <a:pt x="126" y="1109"/>
                  </a:cubicBezTo>
                  <a:cubicBezTo>
                    <a:pt x="162" y="1109"/>
                    <a:pt x="193" y="1097"/>
                    <a:pt x="215" y="1072"/>
                  </a:cubicBezTo>
                  <a:lnTo>
                    <a:pt x="1072" y="195"/>
                  </a:lnTo>
                  <a:cubicBezTo>
                    <a:pt x="1096" y="173"/>
                    <a:pt x="1107" y="144"/>
                    <a:pt x="1103" y="112"/>
                  </a:cubicBezTo>
                  <a:cubicBezTo>
                    <a:pt x="1101" y="79"/>
                    <a:pt x="1088" y="53"/>
                    <a:pt x="1062" y="30"/>
                  </a:cubicBezTo>
                  <a:cubicBezTo>
                    <a:pt x="1039" y="10"/>
                    <a:pt x="1010" y="0"/>
                    <a:pt x="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 name="Google Shape;1177;p35"/>
            <p:cNvSpPr/>
            <p:nvPr/>
          </p:nvSpPr>
          <p:spPr>
            <a:xfrm>
              <a:off x="2044625" y="4394413"/>
              <a:ext cx="18800" cy="18225"/>
            </a:xfrm>
            <a:custGeom>
              <a:avLst/>
              <a:gdLst/>
              <a:ahLst/>
              <a:cxnLst/>
              <a:rect l="l" t="t" r="r" b="b"/>
              <a:pathLst>
                <a:path w="752" h="729" extrusionOk="0">
                  <a:moveTo>
                    <a:pt x="665" y="0"/>
                  </a:moveTo>
                  <a:cubicBezTo>
                    <a:pt x="644" y="0"/>
                    <a:pt x="623" y="8"/>
                    <a:pt x="607" y="24"/>
                  </a:cubicBezTo>
                  <a:lnTo>
                    <a:pt x="30" y="605"/>
                  </a:lnTo>
                  <a:cubicBezTo>
                    <a:pt x="1" y="634"/>
                    <a:pt x="5" y="682"/>
                    <a:pt x="36" y="709"/>
                  </a:cubicBezTo>
                  <a:cubicBezTo>
                    <a:pt x="54" y="721"/>
                    <a:pt x="73" y="729"/>
                    <a:pt x="89" y="729"/>
                  </a:cubicBezTo>
                  <a:cubicBezTo>
                    <a:pt x="111" y="729"/>
                    <a:pt x="131" y="721"/>
                    <a:pt x="146" y="703"/>
                  </a:cubicBezTo>
                  <a:lnTo>
                    <a:pt x="722" y="122"/>
                  </a:lnTo>
                  <a:cubicBezTo>
                    <a:pt x="751" y="92"/>
                    <a:pt x="749" y="45"/>
                    <a:pt x="718" y="20"/>
                  </a:cubicBezTo>
                  <a:cubicBezTo>
                    <a:pt x="703" y="6"/>
                    <a:pt x="684" y="0"/>
                    <a:pt x="665" y="0"/>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 name="Google Shape;1178;p35"/>
            <p:cNvSpPr/>
            <p:nvPr/>
          </p:nvSpPr>
          <p:spPr>
            <a:xfrm>
              <a:off x="2043800" y="4393388"/>
              <a:ext cx="20550" cy="20300"/>
            </a:xfrm>
            <a:custGeom>
              <a:avLst/>
              <a:gdLst/>
              <a:ahLst/>
              <a:cxnLst/>
              <a:rect l="l" t="t" r="r" b="b"/>
              <a:pathLst>
                <a:path w="822" h="812" extrusionOk="0">
                  <a:moveTo>
                    <a:pt x="699" y="88"/>
                  </a:moveTo>
                  <a:cubicBezTo>
                    <a:pt x="709" y="88"/>
                    <a:pt x="719" y="90"/>
                    <a:pt x="723" y="94"/>
                  </a:cubicBezTo>
                  <a:cubicBezTo>
                    <a:pt x="729" y="100"/>
                    <a:pt x="733" y="106"/>
                    <a:pt x="733" y="114"/>
                  </a:cubicBezTo>
                  <a:cubicBezTo>
                    <a:pt x="733" y="122"/>
                    <a:pt x="731" y="130"/>
                    <a:pt x="727" y="133"/>
                  </a:cubicBezTo>
                  <a:lnTo>
                    <a:pt x="150" y="715"/>
                  </a:lnTo>
                  <a:cubicBezTo>
                    <a:pt x="143" y="723"/>
                    <a:pt x="133" y="727"/>
                    <a:pt x="123" y="727"/>
                  </a:cubicBezTo>
                  <a:cubicBezTo>
                    <a:pt x="114" y="727"/>
                    <a:pt x="105" y="724"/>
                    <a:pt x="99" y="719"/>
                  </a:cubicBezTo>
                  <a:cubicBezTo>
                    <a:pt x="93" y="713"/>
                    <a:pt x="89" y="705"/>
                    <a:pt x="89" y="699"/>
                  </a:cubicBezTo>
                  <a:cubicBezTo>
                    <a:pt x="89" y="691"/>
                    <a:pt x="91" y="683"/>
                    <a:pt x="97" y="679"/>
                  </a:cubicBezTo>
                  <a:lnTo>
                    <a:pt x="672" y="98"/>
                  </a:lnTo>
                  <a:cubicBezTo>
                    <a:pt x="680" y="92"/>
                    <a:pt x="690" y="88"/>
                    <a:pt x="699" y="88"/>
                  </a:cubicBezTo>
                  <a:close/>
                  <a:moveTo>
                    <a:pt x="698" y="1"/>
                  </a:moveTo>
                  <a:cubicBezTo>
                    <a:pt x="665" y="1"/>
                    <a:pt x="634" y="12"/>
                    <a:pt x="611" y="35"/>
                  </a:cubicBezTo>
                  <a:lnTo>
                    <a:pt x="34" y="616"/>
                  </a:lnTo>
                  <a:cubicBezTo>
                    <a:pt x="12" y="640"/>
                    <a:pt x="0" y="669"/>
                    <a:pt x="2" y="701"/>
                  </a:cubicBezTo>
                  <a:cubicBezTo>
                    <a:pt x="2" y="732"/>
                    <a:pt x="16" y="762"/>
                    <a:pt x="41" y="782"/>
                  </a:cubicBezTo>
                  <a:cubicBezTo>
                    <a:pt x="63" y="801"/>
                    <a:pt x="93" y="811"/>
                    <a:pt x="122" y="811"/>
                  </a:cubicBezTo>
                  <a:cubicBezTo>
                    <a:pt x="158" y="811"/>
                    <a:pt x="189" y="799"/>
                    <a:pt x="211" y="774"/>
                  </a:cubicBezTo>
                  <a:lnTo>
                    <a:pt x="788" y="193"/>
                  </a:lnTo>
                  <a:cubicBezTo>
                    <a:pt x="810" y="171"/>
                    <a:pt x="822" y="141"/>
                    <a:pt x="820" y="110"/>
                  </a:cubicBezTo>
                  <a:cubicBezTo>
                    <a:pt x="820" y="78"/>
                    <a:pt x="804" y="49"/>
                    <a:pt x="780" y="29"/>
                  </a:cubicBezTo>
                  <a:cubicBezTo>
                    <a:pt x="757" y="10"/>
                    <a:pt x="727" y="1"/>
                    <a:pt x="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 name="Google Shape;1179;p35"/>
            <p:cNvSpPr/>
            <p:nvPr/>
          </p:nvSpPr>
          <p:spPr>
            <a:xfrm>
              <a:off x="1953250" y="4594713"/>
              <a:ext cx="415250" cy="8775"/>
            </a:xfrm>
            <a:custGeom>
              <a:avLst/>
              <a:gdLst/>
              <a:ahLst/>
              <a:cxnLst/>
              <a:rect l="l" t="t" r="r" b="b"/>
              <a:pathLst>
                <a:path w="16610" h="351" extrusionOk="0">
                  <a:moveTo>
                    <a:pt x="176" y="0"/>
                  </a:moveTo>
                  <a:cubicBezTo>
                    <a:pt x="80" y="0"/>
                    <a:pt x="1" y="79"/>
                    <a:pt x="1" y="176"/>
                  </a:cubicBezTo>
                  <a:cubicBezTo>
                    <a:pt x="1" y="272"/>
                    <a:pt x="80" y="351"/>
                    <a:pt x="176" y="351"/>
                  </a:cubicBezTo>
                  <a:lnTo>
                    <a:pt x="16436" y="351"/>
                  </a:lnTo>
                  <a:cubicBezTo>
                    <a:pt x="16530" y="351"/>
                    <a:pt x="16609" y="272"/>
                    <a:pt x="16609" y="176"/>
                  </a:cubicBezTo>
                  <a:cubicBezTo>
                    <a:pt x="16609" y="79"/>
                    <a:pt x="16530" y="0"/>
                    <a:pt x="164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0" name="Google Shape;1180;p35"/>
          <p:cNvGrpSpPr/>
          <p:nvPr/>
        </p:nvGrpSpPr>
        <p:grpSpPr>
          <a:xfrm flipH="1">
            <a:off x="6701413" y="3908363"/>
            <a:ext cx="416725" cy="695125"/>
            <a:chOff x="1953250" y="3908363"/>
            <a:chExt cx="416725" cy="695125"/>
          </a:xfrm>
        </p:grpSpPr>
        <p:sp>
          <p:nvSpPr>
            <p:cNvPr id="1181" name="Google Shape;1181;p35"/>
            <p:cNvSpPr/>
            <p:nvPr/>
          </p:nvSpPr>
          <p:spPr>
            <a:xfrm>
              <a:off x="2166675" y="3908363"/>
              <a:ext cx="203300" cy="596975"/>
            </a:xfrm>
            <a:custGeom>
              <a:avLst/>
              <a:gdLst/>
              <a:ahLst/>
              <a:cxnLst/>
              <a:rect l="l" t="t" r="r" b="b"/>
              <a:pathLst>
                <a:path w="8132" h="23879" extrusionOk="0">
                  <a:moveTo>
                    <a:pt x="4067" y="1"/>
                  </a:moveTo>
                  <a:cubicBezTo>
                    <a:pt x="4067" y="1"/>
                    <a:pt x="1" y="10551"/>
                    <a:pt x="1" y="15295"/>
                  </a:cubicBezTo>
                  <a:cubicBezTo>
                    <a:pt x="1" y="20035"/>
                    <a:pt x="1821" y="23879"/>
                    <a:pt x="4067" y="23879"/>
                  </a:cubicBezTo>
                  <a:cubicBezTo>
                    <a:pt x="6313" y="23879"/>
                    <a:pt x="8131" y="20035"/>
                    <a:pt x="8131" y="15295"/>
                  </a:cubicBezTo>
                  <a:cubicBezTo>
                    <a:pt x="8131" y="10555"/>
                    <a:pt x="4067" y="1"/>
                    <a:pt x="40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 name="Google Shape;1182;p35"/>
            <p:cNvSpPr/>
            <p:nvPr/>
          </p:nvSpPr>
          <p:spPr>
            <a:xfrm>
              <a:off x="2261775" y="4229738"/>
              <a:ext cx="6575" cy="372275"/>
            </a:xfrm>
            <a:custGeom>
              <a:avLst/>
              <a:gdLst/>
              <a:ahLst/>
              <a:cxnLst/>
              <a:rect l="l" t="t" r="r" b="b"/>
              <a:pathLst>
                <a:path w="263" h="14891" extrusionOk="0">
                  <a:moveTo>
                    <a:pt x="131" y="1"/>
                  </a:moveTo>
                  <a:cubicBezTo>
                    <a:pt x="60" y="1"/>
                    <a:pt x="1" y="56"/>
                    <a:pt x="1" y="123"/>
                  </a:cubicBezTo>
                  <a:lnTo>
                    <a:pt x="1" y="14771"/>
                  </a:lnTo>
                  <a:cubicBezTo>
                    <a:pt x="1" y="14836"/>
                    <a:pt x="60" y="14891"/>
                    <a:pt x="131" y="14891"/>
                  </a:cubicBezTo>
                  <a:cubicBezTo>
                    <a:pt x="204" y="14891"/>
                    <a:pt x="263" y="14836"/>
                    <a:pt x="263" y="14771"/>
                  </a:cubicBezTo>
                  <a:lnTo>
                    <a:pt x="263" y="123"/>
                  </a:lnTo>
                  <a:cubicBezTo>
                    <a:pt x="263" y="56"/>
                    <a:pt x="204" y="1"/>
                    <a:pt x="131" y="1"/>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 name="Google Shape;1183;p35"/>
            <p:cNvSpPr/>
            <p:nvPr/>
          </p:nvSpPr>
          <p:spPr>
            <a:xfrm>
              <a:off x="2260750" y="4228763"/>
              <a:ext cx="8700" cy="374350"/>
            </a:xfrm>
            <a:custGeom>
              <a:avLst/>
              <a:gdLst/>
              <a:ahLst/>
              <a:cxnLst/>
              <a:rect l="l" t="t" r="r" b="b"/>
              <a:pathLst>
                <a:path w="348" h="14974" extrusionOk="0">
                  <a:moveTo>
                    <a:pt x="172" y="85"/>
                  </a:moveTo>
                  <a:cubicBezTo>
                    <a:pt x="221" y="85"/>
                    <a:pt x="259" y="119"/>
                    <a:pt x="259" y="162"/>
                  </a:cubicBezTo>
                  <a:lnTo>
                    <a:pt x="259" y="14810"/>
                  </a:lnTo>
                  <a:cubicBezTo>
                    <a:pt x="259" y="14851"/>
                    <a:pt x="219" y="14885"/>
                    <a:pt x="172" y="14885"/>
                  </a:cubicBezTo>
                  <a:cubicBezTo>
                    <a:pt x="127" y="14885"/>
                    <a:pt x="87" y="14851"/>
                    <a:pt x="87" y="14810"/>
                  </a:cubicBezTo>
                  <a:lnTo>
                    <a:pt x="87" y="162"/>
                  </a:lnTo>
                  <a:cubicBezTo>
                    <a:pt x="87" y="119"/>
                    <a:pt x="127" y="85"/>
                    <a:pt x="172" y="85"/>
                  </a:cubicBezTo>
                  <a:close/>
                  <a:moveTo>
                    <a:pt x="172" y="0"/>
                  </a:moveTo>
                  <a:cubicBezTo>
                    <a:pt x="79" y="0"/>
                    <a:pt x="0" y="73"/>
                    <a:pt x="0" y="164"/>
                  </a:cubicBezTo>
                  <a:lnTo>
                    <a:pt x="0" y="14812"/>
                  </a:lnTo>
                  <a:cubicBezTo>
                    <a:pt x="0" y="14900"/>
                    <a:pt x="77" y="14973"/>
                    <a:pt x="172" y="14973"/>
                  </a:cubicBezTo>
                  <a:cubicBezTo>
                    <a:pt x="268" y="14973"/>
                    <a:pt x="347" y="14900"/>
                    <a:pt x="345" y="14812"/>
                  </a:cubicBezTo>
                  <a:lnTo>
                    <a:pt x="345" y="164"/>
                  </a:lnTo>
                  <a:cubicBezTo>
                    <a:pt x="345" y="75"/>
                    <a:pt x="266" y="0"/>
                    <a:pt x="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 name="Google Shape;1184;p35"/>
            <p:cNvSpPr/>
            <p:nvPr/>
          </p:nvSpPr>
          <p:spPr>
            <a:xfrm>
              <a:off x="2223075" y="4302138"/>
              <a:ext cx="45625" cy="45925"/>
            </a:xfrm>
            <a:custGeom>
              <a:avLst/>
              <a:gdLst/>
              <a:ahLst/>
              <a:cxnLst/>
              <a:rect l="l" t="t" r="r" b="b"/>
              <a:pathLst>
                <a:path w="1825" h="1837" extrusionOk="0">
                  <a:moveTo>
                    <a:pt x="147" y="0"/>
                  </a:moveTo>
                  <a:cubicBezTo>
                    <a:pt x="115" y="0"/>
                    <a:pt x="84" y="10"/>
                    <a:pt x="59" y="30"/>
                  </a:cubicBezTo>
                  <a:cubicBezTo>
                    <a:pt x="4" y="76"/>
                    <a:pt x="0" y="153"/>
                    <a:pt x="50" y="202"/>
                  </a:cubicBezTo>
                  <a:lnTo>
                    <a:pt x="1580" y="1798"/>
                  </a:lnTo>
                  <a:cubicBezTo>
                    <a:pt x="1608" y="1823"/>
                    <a:pt x="1645" y="1837"/>
                    <a:pt x="1679" y="1837"/>
                  </a:cubicBezTo>
                  <a:cubicBezTo>
                    <a:pt x="1708" y="1837"/>
                    <a:pt x="1742" y="1827"/>
                    <a:pt x="1766" y="1807"/>
                  </a:cubicBezTo>
                  <a:cubicBezTo>
                    <a:pt x="1821" y="1762"/>
                    <a:pt x="1825" y="1685"/>
                    <a:pt x="1775" y="1636"/>
                  </a:cubicBezTo>
                  <a:lnTo>
                    <a:pt x="245" y="40"/>
                  </a:lnTo>
                  <a:cubicBezTo>
                    <a:pt x="219" y="14"/>
                    <a:pt x="183" y="0"/>
                    <a:pt x="147" y="0"/>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 name="Google Shape;1185;p35"/>
            <p:cNvSpPr/>
            <p:nvPr/>
          </p:nvSpPr>
          <p:spPr>
            <a:xfrm>
              <a:off x="2222375" y="4301088"/>
              <a:ext cx="47075" cy="48075"/>
            </a:xfrm>
            <a:custGeom>
              <a:avLst/>
              <a:gdLst/>
              <a:ahLst/>
              <a:cxnLst/>
              <a:rect l="l" t="t" r="r" b="b"/>
              <a:pathLst>
                <a:path w="1883" h="1923" extrusionOk="0">
                  <a:moveTo>
                    <a:pt x="176" y="86"/>
                  </a:moveTo>
                  <a:cubicBezTo>
                    <a:pt x="200" y="86"/>
                    <a:pt x="225" y="96"/>
                    <a:pt x="243" y="112"/>
                  </a:cubicBezTo>
                  <a:lnTo>
                    <a:pt x="1774" y="1708"/>
                  </a:lnTo>
                  <a:cubicBezTo>
                    <a:pt x="1790" y="1723"/>
                    <a:pt x="1794" y="1743"/>
                    <a:pt x="1794" y="1763"/>
                  </a:cubicBezTo>
                  <a:cubicBezTo>
                    <a:pt x="1794" y="1782"/>
                    <a:pt x="1784" y="1800"/>
                    <a:pt x="1766" y="1814"/>
                  </a:cubicBezTo>
                  <a:cubicBezTo>
                    <a:pt x="1751" y="1827"/>
                    <a:pt x="1729" y="1833"/>
                    <a:pt x="1707" y="1833"/>
                  </a:cubicBezTo>
                  <a:cubicBezTo>
                    <a:pt x="1682" y="1833"/>
                    <a:pt x="1656" y="1824"/>
                    <a:pt x="1640" y="1806"/>
                  </a:cubicBezTo>
                  <a:lnTo>
                    <a:pt x="109" y="210"/>
                  </a:lnTo>
                  <a:cubicBezTo>
                    <a:pt x="93" y="197"/>
                    <a:pt x="87" y="177"/>
                    <a:pt x="89" y="157"/>
                  </a:cubicBezTo>
                  <a:cubicBezTo>
                    <a:pt x="89" y="137"/>
                    <a:pt x="99" y="120"/>
                    <a:pt x="117" y="106"/>
                  </a:cubicBezTo>
                  <a:cubicBezTo>
                    <a:pt x="135" y="92"/>
                    <a:pt x="154" y="86"/>
                    <a:pt x="176" y="86"/>
                  </a:cubicBezTo>
                  <a:close/>
                  <a:moveTo>
                    <a:pt x="177" y="1"/>
                  </a:moveTo>
                  <a:cubicBezTo>
                    <a:pt x="136" y="1"/>
                    <a:pt x="95" y="14"/>
                    <a:pt x="62" y="41"/>
                  </a:cubicBezTo>
                  <a:cubicBezTo>
                    <a:pt x="28" y="68"/>
                    <a:pt x="7" y="110"/>
                    <a:pt x="3" y="155"/>
                  </a:cubicBezTo>
                  <a:cubicBezTo>
                    <a:pt x="1" y="198"/>
                    <a:pt x="16" y="240"/>
                    <a:pt x="48" y="273"/>
                  </a:cubicBezTo>
                  <a:lnTo>
                    <a:pt x="1579" y="1869"/>
                  </a:lnTo>
                  <a:cubicBezTo>
                    <a:pt x="1612" y="1903"/>
                    <a:pt x="1658" y="1922"/>
                    <a:pt x="1707" y="1922"/>
                  </a:cubicBezTo>
                  <a:cubicBezTo>
                    <a:pt x="1750" y="1922"/>
                    <a:pt x="1792" y="1909"/>
                    <a:pt x="1821" y="1881"/>
                  </a:cubicBezTo>
                  <a:cubicBezTo>
                    <a:pt x="1855" y="1853"/>
                    <a:pt x="1878" y="1812"/>
                    <a:pt x="1880" y="1767"/>
                  </a:cubicBezTo>
                  <a:cubicBezTo>
                    <a:pt x="1882" y="1723"/>
                    <a:pt x="1868" y="1682"/>
                    <a:pt x="1835" y="1648"/>
                  </a:cubicBezTo>
                  <a:lnTo>
                    <a:pt x="304" y="53"/>
                  </a:lnTo>
                  <a:cubicBezTo>
                    <a:pt x="271" y="19"/>
                    <a:pt x="224" y="1"/>
                    <a:pt x="1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 name="Google Shape;1186;p35"/>
            <p:cNvSpPr/>
            <p:nvPr/>
          </p:nvSpPr>
          <p:spPr>
            <a:xfrm>
              <a:off x="2261450" y="4365113"/>
              <a:ext cx="42825" cy="42450"/>
            </a:xfrm>
            <a:custGeom>
              <a:avLst/>
              <a:gdLst/>
              <a:ahLst/>
              <a:cxnLst/>
              <a:rect l="l" t="t" r="r" b="b"/>
              <a:pathLst>
                <a:path w="1713" h="1698" extrusionOk="0">
                  <a:moveTo>
                    <a:pt x="1567" y="0"/>
                  </a:moveTo>
                  <a:cubicBezTo>
                    <a:pt x="1532" y="0"/>
                    <a:pt x="1498" y="13"/>
                    <a:pt x="1472" y="39"/>
                  </a:cubicBezTo>
                  <a:lnTo>
                    <a:pt x="45" y="1497"/>
                  </a:lnTo>
                  <a:cubicBezTo>
                    <a:pt x="0" y="1546"/>
                    <a:pt x="2" y="1623"/>
                    <a:pt x="55" y="1666"/>
                  </a:cubicBezTo>
                  <a:cubicBezTo>
                    <a:pt x="83" y="1688"/>
                    <a:pt x="114" y="1698"/>
                    <a:pt x="144" y="1698"/>
                  </a:cubicBezTo>
                  <a:cubicBezTo>
                    <a:pt x="179" y="1698"/>
                    <a:pt x="217" y="1686"/>
                    <a:pt x="240" y="1658"/>
                  </a:cubicBezTo>
                  <a:lnTo>
                    <a:pt x="1667" y="201"/>
                  </a:lnTo>
                  <a:cubicBezTo>
                    <a:pt x="1712" y="151"/>
                    <a:pt x="1710" y="75"/>
                    <a:pt x="1657" y="31"/>
                  </a:cubicBezTo>
                  <a:cubicBezTo>
                    <a:pt x="1631" y="11"/>
                    <a:pt x="1599" y="0"/>
                    <a:pt x="1567" y="0"/>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 name="Google Shape;1187;p35"/>
            <p:cNvSpPr/>
            <p:nvPr/>
          </p:nvSpPr>
          <p:spPr>
            <a:xfrm>
              <a:off x="2260600" y="4364063"/>
              <a:ext cx="44500" cy="44650"/>
            </a:xfrm>
            <a:custGeom>
              <a:avLst/>
              <a:gdLst/>
              <a:ahLst/>
              <a:cxnLst/>
              <a:rect l="l" t="t" r="r" b="b"/>
              <a:pathLst>
                <a:path w="1780" h="1786" extrusionOk="0">
                  <a:moveTo>
                    <a:pt x="1604" y="89"/>
                  </a:moveTo>
                  <a:cubicBezTo>
                    <a:pt x="1624" y="89"/>
                    <a:pt x="1646" y="95"/>
                    <a:pt x="1665" y="111"/>
                  </a:cubicBezTo>
                  <a:cubicBezTo>
                    <a:pt x="1683" y="122"/>
                    <a:pt x="1693" y="142"/>
                    <a:pt x="1693" y="162"/>
                  </a:cubicBezTo>
                  <a:cubicBezTo>
                    <a:pt x="1693" y="182"/>
                    <a:pt x="1685" y="201"/>
                    <a:pt x="1671" y="217"/>
                  </a:cubicBezTo>
                  <a:lnTo>
                    <a:pt x="245" y="1671"/>
                  </a:lnTo>
                  <a:cubicBezTo>
                    <a:pt x="228" y="1688"/>
                    <a:pt x="204" y="1697"/>
                    <a:pt x="180" y="1697"/>
                  </a:cubicBezTo>
                  <a:cubicBezTo>
                    <a:pt x="158" y="1697"/>
                    <a:pt x="136" y="1690"/>
                    <a:pt x="119" y="1677"/>
                  </a:cubicBezTo>
                  <a:cubicBezTo>
                    <a:pt x="103" y="1665"/>
                    <a:pt x="93" y="1645"/>
                    <a:pt x="93" y="1626"/>
                  </a:cubicBezTo>
                  <a:cubicBezTo>
                    <a:pt x="93" y="1606"/>
                    <a:pt x="99" y="1586"/>
                    <a:pt x="115" y="1570"/>
                  </a:cubicBezTo>
                  <a:lnTo>
                    <a:pt x="1537" y="115"/>
                  </a:lnTo>
                  <a:cubicBezTo>
                    <a:pt x="1555" y="99"/>
                    <a:pt x="1581" y="89"/>
                    <a:pt x="1604" y="89"/>
                  </a:cubicBezTo>
                  <a:close/>
                  <a:moveTo>
                    <a:pt x="1601" y="0"/>
                  </a:moveTo>
                  <a:cubicBezTo>
                    <a:pt x="1554" y="0"/>
                    <a:pt x="1508" y="18"/>
                    <a:pt x="1474" y="53"/>
                  </a:cubicBezTo>
                  <a:lnTo>
                    <a:pt x="50" y="1509"/>
                  </a:lnTo>
                  <a:cubicBezTo>
                    <a:pt x="18" y="1541"/>
                    <a:pt x="1" y="1582"/>
                    <a:pt x="4" y="1628"/>
                  </a:cubicBezTo>
                  <a:cubicBezTo>
                    <a:pt x="6" y="1671"/>
                    <a:pt x="28" y="1714"/>
                    <a:pt x="64" y="1744"/>
                  </a:cubicBezTo>
                  <a:cubicBezTo>
                    <a:pt x="95" y="1769"/>
                    <a:pt x="136" y="1785"/>
                    <a:pt x="178" y="1785"/>
                  </a:cubicBezTo>
                  <a:cubicBezTo>
                    <a:pt x="227" y="1785"/>
                    <a:pt x="274" y="1765"/>
                    <a:pt x="306" y="1730"/>
                  </a:cubicBezTo>
                  <a:lnTo>
                    <a:pt x="1732" y="272"/>
                  </a:lnTo>
                  <a:cubicBezTo>
                    <a:pt x="1762" y="241"/>
                    <a:pt x="1780" y="199"/>
                    <a:pt x="1778" y="154"/>
                  </a:cubicBezTo>
                  <a:cubicBezTo>
                    <a:pt x="1774" y="113"/>
                    <a:pt x="1752" y="71"/>
                    <a:pt x="1718" y="42"/>
                  </a:cubicBezTo>
                  <a:cubicBezTo>
                    <a:pt x="1684" y="14"/>
                    <a:pt x="1642" y="0"/>
                    <a:pt x="1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 name="Google Shape;1188;p35"/>
            <p:cNvSpPr/>
            <p:nvPr/>
          </p:nvSpPr>
          <p:spPr>
            <a:xfrm>
              <a:off x="2261450" y="4257338"/>
              <a:ext cx="31200" cy="30200"/>
            </a:xfrm>
            <a:custGeom>
              <a:avLst/>
              <a:gdLst/>
              <a:ahLst/>
              <a:cxnLst/>
              <a:rect l="l" t="t" r="r" b="b"/>
              <a:pathLst>
                <a:path w="1248" h="1208" extrusionOk="0">
                  <a:moveTo>
                    <a:pt x="1102" y="1"/>
                  </a:moveTo>
                  <a:cubicBezTo>
                    <a:pt x="1067" y="1"/>
                    <a:pt x="1032" y="14"/>
                    <a:pt x="1007" y="39"/>
                  </a:cubicBezTo>
                  <a:lnTo>
                    <a:pt x="49" y="1005"/>
                  </a:lnTo>
                  <a:cubicBezTo>
                    <a:pt x="0" y="1054"/>
                    <a:pt x="4" y="1131"/>
                    <a:pt x="55" y="1176"/>
                  </a:cubicBezTo>
                  <a:cubicBezTo>
                    <a:pt x="83" y="1198"/>
                    <a:pt x="112" y="1208"/>
                    <a:pt x="144" y="1208"/>
                  </a:cubicBezTo>
                  <a:cubicBezTo>
                    <a:pt x="179" y="1208"/>
                    <a:pt x="213" y="1196"/>
                    <a:pt x="240" y="1168"/>
                  </a:cubicBezTo>
                  <a:lnTo>
                    <a:pt x="1198" y="203"/>
                  </a:lnTo>
                  <a:cubicBezTo>
                    <a:pt x="1247" y="154"/>
                    <a:pt x="1243" y="77"/>
                    <a:pt x="1190" y="34"/>
                  </a:cubicBezTo>
                  <a:cubicBezTo>
                    <a:pt x="1165" y="12"/>
                    <a:pt x="1134" y="1"/>
                    <a:pt x="1102" y="1"/>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 name="Google Shape;1189;p35"/>
            <p:cNvSpPr/>
            <p:nvPr/>
          </p:nvSpPr>
          <p:spPr>
            <a:xfrm>
              <a:off x="2260700" y="4256388"/>
              <a:ext cx="32775" cy="32250"/>
            </a:xfrm>
            <a:custGeom>
              <a:avLst/>
              <a:gdLst/>
              <a:ahLst/>
              <a:cxnLst/>
              <a:rect l="l" t="t" r="r" b="b"/>
              <a:pathLst>
                <a:path w="1311" h="1290" extrusionOk="0">
                  <a:moveTo>
                    <a:pt x="1133" y="83"/>
                  </a:moveTo>
                  <a:cubicBezTo>
                    <a:pt x="1155" y="83"/>
                    <a:pt x="1175" y="91"/>
                    <a:pt x="1194" y="103"/>
                  </a:cubicBezTo>
                  <a:cubicBezTo>
                    <a:pt x="1212" y="115"/>
                    <a:pt x="1222" y="135"/>
                    <a:pt x="1222" y="154"/>
                  </a:cubicBezTo>
                  <a:cubicBezTo>
                    <a:pt x="1222" y="174"/>
                    <a:pt x="1214" y="194"/>
                    <a:pt x="1198" y="209"/>
                  </a:cubicBezTo>
                  <a:lnTo>
                    <a:pt x="241" y="1175"/>
                  </a:lnTo>
                  <a:cubicBezTo>
                    <a:pt x="224" y="1191"/>
                    <a:pt x="200" y="1200"/>
                    <a:pt x="176" y="1200"/>
                  </a:cubicBezTo>
                  <a:cubicBezTo>
                    <a:pt x="154" y="1200"/>
                    <a:pt x="132" y="1193"/>
                    <a:pt x="115" y="1179"/>
                  </a:cubicBezTo>
                  <a:cubicBezTo>
                    <a:pt x="99" y="1167"/>
                    <a:pt x="89" y="1147"/>
                    <a:pt x="89" y="1128"/>
                  </a:cubicBezTo>
                  <a:cubicBezTo>
                    <a:pt x="89" y="1108"/>
                    <a:pt x="95" y="1088"/>
                    <a:pt x="111" y="1072"/>
                  </a:cubicBezTo>
                  <a:lnTo>
                    <a:pt x="1068" y="107"/>
                  </a:lnTo>
                  <a:cubicBezTo>
                    <a:pt x="1086" y="93"/>
                    <a:pt x="1108" y="83"/>
                    <a:pt x="1133" y="83"/>
                  </a:cubicBezTo>
                  <a:close/>
                  <a:moveTo>
                    <a:pt x="1133" y="0"/>
                  </a:moveTo>
                  <a:cubicBezTo>
                    <a:pt x="1086" y="0"/>
                    <a:pt x="1040" y="18"/>
                    <a:pt x="1007" y="52"/>
                  </a:cubicBezTo>
                  <a:lnTo>
                    <a:pt x="50" y="1017"/>
                  </a:lnTo>
                  <a:cubicBezTo>
                    <a:pt x="16" y="1049"/>
                    <a:pt x="0" y="1090"/>
                    <a:pt x="2" y="1135"/>
                  </a:cubicBezTo>
                  <a:cubicBezTo>
                    <a:pt x="4" y="1179"/>
                    <a:pt x="24" y="1218"/>
                    <a:pt x="60" y="1248"/>
                  </a:cubicBezTo>
                  <a:cubicBezTo>
                    <a:pt x="91" y="1275"/>
                    <a:pt x="132" y="1289"/>
                    <a:pt x="174" y="1289"/>
                  </a:cubicBezTo>
                  <a:cubicBezTo>
                    <a:pt x="221" y="1289"/>
                    <a:pt x="268" y="1269"/>
                    <a:pt x="302" y="1240"/>
                  </a:cubicBezTo>
                  <a:lnTo>
                    <a:pt x="1261" y="274"/>
                  </a:lnTo>
                  <a:cubicBezTo>
                    <a:pt x="1293" y="243"/>
                    <a:pt x="1311" y="202"/>
                    <a:pt x="1307" y="156"/>
                  </a:cubicBezTo>
                  <a:cubicBezTo>
                    <a:pt x="1305" y="113"/>
                    <a:pt x="1285" y="72"/>
                    <a:pt x="1250" y="42"/>
                  </a:cubicBezTo>
                  <a:cubicBezTo>
                    <a:pt x="1216" y="14"/>
                    <a:pt x="1174" y="0"/>
                    <a:pt x="1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 name="Google Shape;1190;p35"/>
            <p:cNvSpPr/>
            <p:nvPr/>
          </p:nvSpPr>
          <p:spPr>
            <a:xfrm>
              <a:off x="1987650" y="4170788"/>
              <a:ext cx="122400" cy="372975"/>
            </a:xfrm>
            <a:custGeom>
              <a:avLst/>
              <a:gdLst/>
              <a:ahLst/>
              <a:cxnLst/>
              <a:rect l="l" t="t" r="r" b="b"/>
              <a:pathLst>
                <a:path w="4896" h="14919" extrusionOk="0">
                  <a:moveTo>
                    <a:pt x="2447" y="1"/>
                  </a:moveTo>
                  <a:cubicBezTo>
                    <a:pt x="2447" y="1"/>
                    <a:pt x="0" y="6896"/>
                    <a:pt x="0" y="9751"/>
                  </a:cubicBezTo>
                  <a:cubicBezTo>
                    <a:pt x="0" y="12603"/>
                    <a:pt x="1096" y="14918"/>
                    <a:pt x="2447" y="14918"/>
                  </a:cubicBezTo>
                  <a:cubicBezTo>
                    <a:pt x="3799" y="14918"/>
                    <a:pt x="4896" y="12603"/>
                    <a:pt x="4896" y="9751"/>
                  </a:cubicBezTo>
                  <a:cubicBezTo>
                    <a:pt x="4896" y="6896"/>
                    <a:pt x="2447" y="1"/>
                    <a:pt x="24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 name="Google Shape;1191;p35"/>
            <p:cNvSpPr/>
            <p:nvPr/>
          </p:nvSpPr>
          <p:spPr>
            <a:xfrm>
              <a:off x="2044875" y="4377888"/>
              <a:ext cx="3975" cy="224125"/>
            </a:xfrm>
            <a:custGeom>
              <a:avLst/>
              <a:gdLst/>
              <a:ahLst/>
              <a:cxnLst/>
              <a:rect l="l" t="t" r="r" b="b"/>
              <a:pathLst>
                <a:path w="159" h="8965" extrusionOk="0">
                  <a:moveTo>
                    <a:pt x="79" y="1"/>
                  </a:moveTo>
                  <a:cubicBezTo>
                    <a:pt x="36" y="1"/>
                    <a:pt x="0" y="32"/>
                    <a:pt x="0" y="72"/>
                  </a:cubicBezTo>
                  <a:lnTo>
                    <a:pt x="0" y="8894"/>
                  </a:lnTo>
                  <a:cubicBezTo>
                    <a:pt x="0" y="8933"/>
                    <a:pt x="38" y="8965"/>
                    <a:pt x="79" y="8965"/>
                  </a:cubicBezTo>
                  <a:cubicBezTo>
                    <a:pt x="125" y="8965"/>
                    <a:pt x="158" y="8933"/>
                    <a:pt x="158" y="8894"/>
                  </a:cubicBezTo>
                  <a:lnTo>
                    <a:pt x="158" y="72"/>
                  </a:lnTo>
                  <a:cubicBezTo>
                    <a:pt x="158" y="32"/>
                    <a:pt x="125" y="1"/>
                    <a:pt x="79" y="1"/>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 name="Google Shape;1192;p35"/>
            <p:cNvSpPr/>
            <p:nvPr/>
          </p:nvSpPr>
          <p:spPr>
            <a:xfrm>
              <a:off x="2043850" y="4376763"/>
              <a:ext cx="6125" cy="226350"/>
            </a:xfrm>
            <a:custGeom>
              <a:avLst/>
              <a:gdLst/>
              <a:ahLst/>
              <a:cxnLst/>
              <a:rect l="l" t="t" r="r" b="b"/>
              <a:pathLst>
                <a:path w="245" h="9054" extrusionOk="0">
                  <a:moveTo>
                    <a:pt x="120" y="87"/>
                  </a:moveTo>
                  <a:cubicBezTo>
                    <a:pt x="140" y="87"/>
                    <a:pt x="156" y="99"/>
                    <a:pt x="156" y="117"/>
                  </a:cubicBezTo>
                  <a:lnTo>
                    <a:pt x="156" y="8939"/>
                  </a:lnTo>
                  <a:cubicBezTo>
                    <a:pt x="156" y="8955"/>
                    <a:pt x="138" y="8963"/>
                    <a:pt x="121" y="8963"/>
                  </a:cubicBezTo>
                  <a:cubicBezTo>
                    <a:pt x="104" y="8963"/>
                    <a:pt x="87" y="8955"/>
                    <a:pt x="87" y="8939"/>
                  </a:cubicBezTo>
                  <a:lnTo>
                    <a:pt x="87" y="117"/>
                  </a:lnTo>
                  <a:cubicBezTo>
                    <a:pt x="87" y="99"/>
                    <a:pt x="101" y="87"/>
                    <a:pt x="120" y="87"/>
                  </a:cubicBezTo>
                  <a:close/>
                  <a:moveTo>
                    <a:pt x="120" y="1"/>
                  </a:moveTo>
                  <a:cubicBezTo>
                    <a:pt x="55" y="1"/>
                    <a:pt x="0" y="54"/>
                    <a:pt x="0" y="117"/>
                  </a:cubicBezTo>
                  <a:lnTo>
                    <a:pt x="0" y="8939"/>
                  </a:lnTo>
                  <a:cubicBezTo>
                    <a:pt x="0" y="9002"/>
                    <a:pt x="55" y="9053"/>
                    <a:pt x="120" y="9053"/>
                  </a:cubicBezTo>
                  <a:cubicBezTo>
                    <a:pt x="187" y="9053"/>
                    <a:pt x="244" y="9002"/>
                    <a:pt x="240" y="8939"/>
                  </a:cubicBezTo>
                  <a:lnTo>
                    <a:pt x="240" y="117"/>
                  </a:lnTo>
                  <a:cubicBezTo>
                    <a:pt x="240" y="54"/>
                    <a:pt x="187"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 name="Google Shape;1193;p35"/>
            <p:cNvSpPr/>
            <p:nvPr/>
          </p:nvSpPr>
          <p:spPr>
            <a:xfrm>
              <a:off x="2021625" y="4421438"/>
              <a:ext cx="27400" cy="27650"/>
            </a:xfrm>
            <a:custGeom>
              <a:avLst/>
              <a:gdLst/>
              <a:ahLst/>
              <a:cxnLst/>
              <a:rect l="l" t="t" r="r" b="b"/>
              <a:pathLst>
                <a:path w="1096" h="1106" extrusionOk="0">
                  <a:moveTo>
                    <a:pt x="88" y="1"/>
                  </a:moveTo>
                  <a:cubicBezTo>
                    <a:pt x="69" y="1"/>
                    <a:pt x="50" y="7"/>
                    <a:pt x="34" y="20"/>
                  </a:cubicBezTo>
                  <a:cubicBezTo>
                    <a:pt x="2" y="46"/>
                    <a:pt x="1" y="91"/>
                    <a:pt x="28" y="123"/>
                  </a:cubicBezTo>
                  <a:lnTo>
                    <a:pt x="950" y="1084"/>
                  </a:lnTo>
                  <a:cubicBezTo>
                    <a:pt x="968" y="1098"/>
                    <a:pt x="988" y="1106"/>
                    <a:pt x="1009" y="1106"/>
                  </a:cubicBezTo>
                  <a:cubicBezTo>
                    <a:pt x="1029" y="1106"/>
                    <a:pt x="1047" y="1100"/>
                    <a:pt x="1062" y="1088"/>
                  </a:cubicBezTo>
                  <a:cubicBezTo>
                    <a:pt x="1094" y="1060"/>
                    <a:pt x="1096" y="1017"/>
                    <a:pt x="1068" y="986"/>
                  </a:cubicBezTo>
                  <a:lnTo>
                    <a:pt x="146" y="24"/>
                  </a:lnTo>
                  <a:cubicBezTo>
                    <a:pt x="131" y="9"/>
                    <a:pt x="110" y="1"/>
                    <a:pt x="88" y="1"/>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 name="Google Shape;1194;p35"/>
            <p:cNvSpPr/>
            <p:nvPr/>
          </p:nvSpPr>
          <p:spPr>
            <a:xfrm>
              <a:off x="2020700" y="4420413"/>
              <a:ext cx="29275" cy="29775"/>
            </a:xfrm>
            <a:custGeom>
              <a:avLst/>
              <a:gdLst/>
              <a:ahLst/>
              <a:cxnLst/>
              <a:rect l="l" t="t" r="r" b="b"/>
              <a:pathLst>
                <a:path w="1171" h="1191" extrusionOk="0">
                  <a:moveTo>
                    <a:pt x="126" y="85"/>
                  </a:moveTo>
                  <a:cubicBezTo>
                    <a:pt x="136" y="85"/>
                    <a:pt x="146" y="87"/>
                    <a:pt x="154" y="95"/>
                  </a:cubicBezTo>
                  <a:lnTo>
                    <a:pt x="1074" y="1056"/>
                  </a:lnTo>
                  <a:cubicBezTo>
                    <a:pt x="1082" y="1062"/>
                    <a:pt x="1082" y="1070"/>
                    <a:pt x="1082" y="1076"/>
                  </a:cubicBezTo>
                  <a:cubicBezTo>
                    <a:pt x="1082" y="1082"/>
                    <a:pt x="1080" y="1090"/>
                    <a:pt x="1072" y="1095"/>
                  </a:cubicBezTo>
                  <a:cubicBezTo>
                    <a:pt x="1065" y="1101"/>
                    <a:pt x="1056" y="1103"/>
                    <a:pt x="1048" y="1103"/>
                  </a:cubicBezTo>
                  <a:cubicBezTo>
                    <a:pt x="1037" y="1103"/>
                    <a:pt x="1027" y="1099"/>
                    <a:pt x="1021" y="1092"/>
                  </a:cubicBezTo>
                  <a:lnTo>
                    <a:pt x="99" y="132"/>
                  </a:lnTo>
                  <a:cubicBezTo>
                    <a:pt x="91" y="124"/>
                    <a:pt x="91" y="116"/>
                    <a:pt x="91" y="112"/>
                  </a:cubicBezTo>
                  <a:cubicBezTo>
                    <a:pt x="91" y="105"/>
                    <a:pt x="95" y="97"/>
                    <a:pt x="101" y="93"/>
                  </a:cubicBezTo>
                  <a:cubicBezTo>
                    <a:pt x="108" y="87"/>
                    <a:pt x="116" y="85"/>
                    <a:pt x="126" y="85"/>
                  </a:cubicBezTo>
                  <a:close/>
                  <a:moveTo>
                    <a:pt x="123" y="1"/>
                  </a:moveTo>
                  <a:cubicBezTo>
                    <a:pt x="94" y="1"/>
                    <a:pt x="66" y="10"/>
                    <a:pt x="43" y="28"/>
                  </a:cubicBezTo>
                  <a:cubicBezTo>
                    <a:pt x="20" y="47"/>
                    <a:pt x="4" y="77"/>
                    <a:pt x="2" y="110"/>
                  </a:cubicBezTo>
                  <a:cubicBezTo>
                    <a:pt x="0" y="140"/>
                    <a:pt x="12" y="171"/>
                    <a:pt x="34" y="193"/>
                  </a:cubicBezTo>
                  <a:lnTo>
                    <a:pt x="958" y="1155"/>
                  </a:lnTo>
                  <a:cubicBezTo>
                    <a:pt x="981" y="1176"/>
                    <a:pt x="1013" y="1190"/>
                    <a:pt x="1046" y="1190"/>
                  </a:cubicBezTo>
                  <a:cubicBezTo>
                    <a:pt x="1076" y="1190"/>
                    <a:pt x="1105" y="1178"/>
                    <a:pt x="1125" y="1162"/>
                  </a:cubicBezTo>
                  <a:cubicBezTo>
                    <a:pt x="1151" y="1143"/>
                    <a:pt x="1164" y="1113"/>
                    <a:pt x="1166" y="1082"/>
                  </a:cubicBezTo>
                  <a:cubicBezTo>
                    <a:pt x="1170" y="1052"/>
                    <a:pt x="1157" y="1021"/>
                    <a:pt x="1135" y="999"/>
                  </a:cubicBezTo>
                  <a:lnTo>
                    <a:pt x="215" y="38"/>
                  </a:lnTo>
                  <a:cubicBezTo>
                    <a:pt x="190" y="13"/>
                    <a:pt x="157"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 name="Google Shape;1195;p35"/>
            <p:cNvSpPr/>
            <p:nvPr/>
          </p:nvSpPr>
          <p:spPr>
            <a:xfrm>
              <a:off x="2044725" y="4459363"/>
              <a:ext cx="25775" cy="25625"/>
            </a:xfrm>
            <a:custGeom>
              <a:avLst/>
              <a:gdLst/>
              <a:ahLst/>
              <a:cxnLst/>
              <a:rect l="l" t="t" r="r" b="b"/>
              <a:pathLst>
                <a:path w="1031" h="1025" extrusionOk="0">
                  <a:moveTo>
                    <a:pt x="943" y="1"/>
                  </a:moveTo>
                  <a:cubicBezTo>
                    <a:pt x="922" y="1"/>
                    <a:pt x="902" y="9"/>
                    <a:pt x="887" y="24"/>
                  </a:cubicBezTo>
                  <a:lnTo>
                    <a:pt x="28" y="901"/>
                  </a:lnTo>
                  <a:cubicBezTo>
                    <a:pt x="1" y="930"/>
                    <a:pt x="2" y="978"/>
                    <a:pt x="34" y="1005"/>
                  </a:cubicBezTo>
                  <a:cubicBezTo>
                    <a:pt x="50" y="1017"/>
                    <a:pt x="69" y="1025"/>
                    <a:pt x="85" y="1025"/>
                  </a:cubicBezTo>
                  <a:cubicBezTo>
                    <a:pt x="107" y="1025"/>
                    <a:pt x="127" y="1017"/>
                    <a:pt x="144" y="999"/>
                  </a:cubicBezTo>
                  <a:lnTo>
                    <a:pt x="1001" y="123"/>
                  </a:lnTo>
                  <a:cubicBezTo>
                    <a:pt x="1031" y="93"/>
                    <a:pt x="1029" y="46"/>
                    <a:pt x="997" y="20"/>
                  </a:cubicBezTo>
                  <a:cubicBezTo>
                    <a:pt x="982" y="7"/>
                    <a:pt x="962" y="1"/>
                    <a:pt x="943" y="1"/>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 name="Google Shape;1196;p35"/>
            <p:cNvSpPr/>
            <p:nvPr/>
          </p:nvSpPr>
          <p:spPr>
            <a:xfrm>
              <a:off x="2043700" y="4458288"/>
              <a:ext cx="27700" cy="27750"/>
            </a:xfrm>
            <a:custGeom>
              <a:avLst/>
              <a:gdLst/>
              <a:ahLst/>
              <a:cxnLst/>
              <a:rect l="l" t="t" r="r" b="b"/>
              <a:pathLst>
                <a:path w="1108" h="1110" extrusionOk="0">
                  <a:moveTo>
                    <a:pt x="987" y="87"/>
                  </a:moveTo>
                  <a:cubicBezTo>
                    <a:pt x="993" y="87"/>
                    <a:pt x="1003" y="89"/>
                    <a:pt x="1011" y="95"/>
                  </a:cubicBezTo>
                  <a:cubicBezTo>
                    <a:pt x="1017" y="99"/>
                    <a:pt x="1021" y="106"/>
                    <a:pt x="1021" y="114"/>
                  </a:cubicBezTo>
                  <a:cubicBezTo>
                    <a:pt x="1021" y="118"/>
                    <a:pt x="1021" y="126"/>
                    <a:pt x="1013" y="134"/>
                  </a:cubicBezTo>
                  <a:lnTo>
                    <a:pt x="156" y="1011"/>
                  </a:lnTo>
                  <a:cubicBezTo>
                    <a:pt x="150" y="1018"/>
                    <a:pt x="140" y="1021"/>
                    <a:pt x="130" y="1021"/>
                  </a:cubicBezTo>
                  <a:cubicBezTo>
                    <a:pt x="121" y="1021"/>
                    <a:pt x="111" y="1018"/>
                    <a:pt x="105" y="1013"/>
                  </a:cubicBezTo>
                  <a:cubicBezTo>
                    <a:pt x="99" y="1009"/>
                    <a:pt x="95" y="1001"/>
                    <a:pt x="95" y="993"/>
                  </a:cubicBezTo>
                  <a:cubicBezTo>
                    <a:pt x="95" y="989"/>
                    <a:pt x="95" y="981"/>
                    <a:pt x="103" y="973"/>
                  </a:cubicBezTo>
                  <a:lnTo>
                    <a:pt x="960" y="97"/>
                  </a:lnTo>
                  <a:cubicBezTo>
                    <a:pt x="967" y="93"/>
                    <a:pt x="977" y="87"/>
                    <a:pt x="987" y="87"/>
                  </a:cubicBezTo>
                  <a:close/>
                  <a:moveTo>
                    <a:pt x="981" y="0"/>
                  </a:moveTo>
                  <a:cubicBezTo>
                    <a:pt x="949" y="0"/>
                    <a:pt x="917" y="13"/>
                    <a:pt x="893" y="38"/>
                  </a:cubicBezTo>
                  <a:lnTo>
                    <a:pt x="36" y="914"/>
                  </a:lnTo>
                  <a:cubicBezTo>
                    <a:pt x="14" y="936"/>
                    <a:pt x="0" y="965"/>
                    <a:pt x="4" y="999"/>
                  </a:cubicBezTo>
                  <a:cubicBezTo>
                    <a:pt x="6" y="1030"/>
                    <a:pt x="20" y="1058"/>
                    <a:pt x="45" y="1080"/>
                  </a:cubicBezTo>
                  <a:cubicBezTo>
                    <a:pt x="67" y="1099"/>
                    <a:pt x="97" y="1109"/>
                    <a:pt x="126" y="1109"/>
                  </a:cubicBezTo>
                  <a:cubicBezTo>
                    <a:pt x="162" y="1109"/>
                    <a:pt x="193" y="1097"/>
                    <a:pt x="215" y="1072"/>
                  </a:cubicBezTo>
                  <a:lnTo>
                    <a:pt x="1072" y="195"/>
                  </a:lnTo>
                  <a:cubicBezTo>
                    <a:pt x="1096" y="173"/>
                    <a:pt x="1107" y="144"/>
                    <a:pt x="1103" y="112"/>
                  </a:cubicBezTo>
                  <a:cubicBezTo>
                    <a:pt x="1101" y="79"/>
                    <a:pt x="1088" y="53"/>
                    <a:pt x="1062" y="30"/>
                  </a:cubicBezTo>
                  <a:cubicBezTo>
                    <a:pt x="1039" y="10"/>
                    <a:pt x="1010" y="0"/>
                    <a:pt x="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 name="Google Shape;1197;p35"/>
            <p:cNvSpPr/>
            <p:nvPr/>
          </p:nvSpPr>
          <p:spPr>
            <a:xfrm>
              <a:off x="2044625" y="4394413"/>
              <a:ext cx="18800" cy="18225"/>
            </a:xfrm>
            <a:custGeom>
              <a:avLst/>
              <a:gdLst/>
              <a:ahLst/>
              <a:cxnLst/>
              <a:rect l="l" t="t" r="r" b="b"/>
              <a:pathLst>
                <a:path w="752" h="729" extrusionOk="0">
                  <a:moveTo>
                    <a:pt x="665" y="0"/>
                  </a:moveTo>
                  <a:cubicBezTo>
                    <a:pt x="644" y="0"/>
                    <a:pt x="623" y="8"/>
                    <a:pt x="607" y="24"/>
                  </a:cubicBezTo>
                  <a:lnTo>
                    <a:pt x="30" y="605"/>
                  </a:lnTo>
                  <a:cubicBezTo>
                    <a:pt x="1" y="634"/>
                    <a:pt x="5" y="682"/>
                    <a:pt x="36" y="709"/>
                  </a:cubicBezTo>
                  <a:cubicBezTo>
                    <a:pt x="54" y="721"/>
                    <a:pt x="73" y="729"/>
                    <a:pt x="89" y="729"/>
                  </a:cubicBezTo>
                  <a:cubicBezTo>
                    <a:pt x="111" y="729"/>
                    <a:pt x="131" y="721"/>
                    <a:pt x="146" y="703"/>
                  </a:cubicBezTo>
                  <a:lnTo>
                    <a:pt x="722" y="122"/>
                  </a:lnTo>
                  <a:cubicBezTo>
                    <a:pt x="751" y="92"/>
                    <a:pt x="749" y="45"/>
                    <a:pt x="718" y="20"/>
                  </a:cubicBezTo>
                  <a:cubicBezTo>
                    <a:pt x="703" y="6"/>
                    <a:pt x="684" y="0"/>
                    <a:pt x="665" y="0"/>
                  </a:cubicBez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 name="Google Shape;1198;p35"/>
            <p:cNvSpPr/>
            <p:nvPr/>
          </p:nvSpPr>
          <p:spPr>
            <a:xfrm>
              <a:off x="2043800" y="4393388"/>
              <a:ext cx="20550" cy="20300"/>
            </a:xfrm>
            <a:custGeom>
              <a:avLst/>
              <a:gdLst/>
              <a:ahLst/>
              <a:cxnLst/>
              <a:rect l="l" t="t" r="r" b="b"/>
              <a:pathLst>
                <a:path w="822" h="812" extrusionOk="0">
                  <a:moveTo>
                    <a:pt x="699" y="88"/>
                  </a:moveTo>
                  <a:cubicBezTo>
                    <a:pt x="709" y="88"/>
                    <a:pt x="719" y="90"/>
                    <a:pt x="723" y="94"/>
                  </a:cubicBezTo>
                  <a:cubicBezTo>
                    <a:pt x="729" y="100"/>
                    <a:pt x="733" y="106"/>
                    <a:pt x="733" y="114"/>
                  </a:cubicBezTo>
                  <a:cubicBezTo>
                    <a:pt x="733" y="122"/>
                    <a:pt x="731" y="130"/>
                    <a:pt x="727" y="133"/>
                  </a:cubicBezTo>
                  <a:lnTo>
                    <a:pt x="150" y="715"/>
                  </a:lnTo>
                  <a:cubicBezTo>
                    <a:pt x="143" y="723"/>
                    <a:pt x="133" y="727"/>
                    <a:pt x="123" y="727"/>
                  </a:cubicBezTo>
                  <a:cubicBezTo>
                    <a:pt x="114" y="727"/>
                    <a:pt x="105" y="724"/>
                    <a:pt x="99" y="719"/>
                  </a:cubicBezTo>
                  <a:cubicBezTo>
                    <a:pt x="93" y="713"/>
                    <a:pt x="89" y="705"/>
                    <a:pt x="89" y="699"/>
                  </a:cubicBezTo>
                  <a:cubicBezTo>
                    <a:pt x="89" y="691"/>
                    <a:pt x="91" y="683"/>
                    <a:pt x="97" y="679"/>
                  </a:cubicBezTo>
                  <a:lnTo>
                    <a:pt x="672" y="98"/>
                  </a:lnTo>
                  <a:cubicBezTo>
                    <a:pt x="680" y="92"/>
                    <a:pt x="690" y="88"/>
                    <a:pt x="699" y="88"/>
                  </a:cubicBezTo>
                  <a:close/>
                  <a:moveTo>
                    <a:pt x="698" y="1"/>
                  </a:moveTo>
                  <a:cubicBezTo>
                    <a:pt x="665" y="1"/>
                    <a:pt x="634" y="12"/>
                    <a:pt x="611" y="35"/>
                  </a:cubicBezTo>
                  <a:lnTo>
                    <a:pt x="34" y="616"/>
                  </a:lnTo>
                  <a:cubicBezTo>
                    <a:pt x="12" y="640"/>
                    <a:pt x="0" y="669"/>
                    <a:pt x="2" y="701"/>
                  </a:cubicBezTo>
                  <a:cubicBezTo>
                    <a:pt x="2" y="732"/>
                    <a:pt x="16" y="762"/>
                    <a:pt x="41" y="782"/>
                  </a:cubicBezTo>
                  <a:cubicBezTo>
                    <a:pt x="63" y="801"/>
                    <a:pt x="93" y="811"/>
                    <a:pt x="122" y="811"/>
                  </a:cubicBezTo>
                  <a:cubicBezTo>
                    <a:pt x="158" y="811"/>
                    <a:pt x="189" y="799"/>
                    <a:pt x="211" y="774"/>
                  </a:cubicBezTo>
                  <a:lnTo>
                    <a:pt x="788" y="193"/>
                  </a:lnTo>
                  <a:cubicBezTo>
                    <a:pt x="810" y="171"/>
                    <a:pt x="822" y="141"/>
                    <a:pt x="820" y="110"/>
                  </a:cubicBezTo>
                  <a:cubicBezTo>
                    <a:pt x="820" y="78"/>
                    <a:pt x="804" y="49"/>
                    <a:pt x="780" y="29"/>
                  </a:cubicBezTo>
                  <a:cubicBezTo>
                    <a:pt x="757" y="10"/>
                    <a:pt x="727" y="1"/>
                    <a:pt x="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 name="Google Shape;1199;p35"/>
            <p:cNvSpPr/>
            <p:nvPr/>
          </p:nvSpPr>
          <p:spPr>
            <a:xfrm>
              <a:off x="1953250" y="4594713"/>
              <a:ext cx="415250" cy="8775"/>
            </a:xfrm>
            <a:custGeom>
              <a:avLst/>
              <a:gdLst/>
              <a:ahLst/>
              <a:cxnLst/>
              <a:rect l="l" t="t" r="r" b="b"/>
              <a:pathLst>
                <a:path w="16610" h="351" extrusionOk="0">
                  <a:moveTo>
                    <a:pt x="176" y="0"/>
                  </a:moveTo>
                  <a:cubicBezTo>
                    <a:pt x="80" y="0"/>
                    <a:pt x="1" y="79"/>
                    <a:pt x="1" y="176"/>
                  </a:cubicBezTo>
                  <a:cubicBezTo>
                    <a:pt x="1" y="272"/>
                    <a:pt x="80" y="351"/>
                    <a:pt x="176" y="351"/>
                  </a:cubicBezTo>
                  <a:lnTo>
                    <a:pt x="16436" y="351"/>
                  </a:lnTo>
                  <a:cubicBezTo>
                    <a:pt x="16530" y="351"/>
                    <a:pt x="16609" y="272"/>
                    <a:pt x="16609" y="176"/>
                  </a:cubicBezTo>
                  <a:cubicBezTo>
                    <a:pt x="16609" y="79"/>
                    <a:pt x="16530" y="0"/>
                    <a:pt x="164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04"/>
        <p:cNvGrpSpPr/>
        <p:nvPr/>
      </p:nvGrpSpPr>
      <p:grpSpPr>
        <a:xfrm>
          <a:off x="0" y="0"/>
          <a:ext cx="0" cy="0"/>
          <a:chOff x="0" y="0"/>
          <a:chExt cx="0" cy="0"/>
        </a:xfrm>
      </p:grpSpPr>
      <p:sp>
        <p:nvSpPr>
          <p:cNvPr id="2105" name="Google Shape;2105;g2bed798971e_0_89"/>
          <p:cNvSpPr txBox="1">
            <a:spLocks noGrp="1"/>
          </p:cNvSpPr>
          <p:nvPr>
            <p:ph type="title"/>
          </p:nvPr>
        </p:nvSpPr>
        <p:spPr>
          <a:xfrm>
            <a:off x="1209100" y="741375"/>
            <a:ext cx="7704000" cy="564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Violin Charts</a:t>
            </a:r>
            <a:endParaRPr/>
          </a:p>
        </p:txBody>
      </p:sp>
      <p:sp>
        <p:nvSpPr>
          <p:cNvPr id="2106" name="Google Shape;2106;g2bed798971e_0_89"/>
          <p:cNvSpPr txBox="1">
            <a:spLocks noGrp="1"/>
          </p:cNvSpPr>
          <p:nvPr>
            <p:ph type="body" idx="1"/>
          </p:nvPr>
        </p:nvSpPr>
        <p:spPr>
          <a:xfrm>
            <a:off x="1038975" y="1416075"/>
            <a:ext cx="7704000" cy="337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pic>
        <p:nvPicPr>
          <p:cNvPr id="2107" name="Google Shape;2107;g2bed798971e_0_89"/>
          <p:cNvPicPr preferRelativeResize="0"/>
          <p:nvPr/>
        </p:nvPicPr>
        <p:blipFill>
          <a:blip r:embed="rId3">
            <a:alphaModFix/>
          </a:blip>
          <a:stretch>
            <a:fillRect/>
          </a:stretch>
        </p:blipFill>
        <p:spPr>
          <a:xfrm>
            <a:off x="5823900" y="1713913"/>
            <a:ext cx="3206149" cy="2034675"/>
          </a:xfrm>
          <a:prstGeom prst="rect">
            <a:avLst/>
          </a:prstGeom>
          <a:noFill/>
          <a:ln>
            <a:noFill/>
          </a:ln>
        </p:spPr>
      </p:pic>
      <p:pic>
        <p:nvPicPr>
          <p:cNvPr id="2108" name="Google Shape;2108;g2bed798971e_0_89"/>
          <p:cNvPicPr preferRelativeResize="0"/>
          <p:nvPr/>
        </p:nvPicPr>
        <p:blipFill>
          <a:blip r:embed="rId4">
            <a:alphaModFix/>
          </a:blip>
          <a:stretch>
            <a:fillRect/>
          </a:stretch>
        </p:blipFill>
        <p:spPr>
          <a:xfrm>
            <a:off x="3290375" y="1362925"/>
            <a:ext cx="1818975" cy="2736656"/>
          </a:xfrm>
          <a:prstGeom prst="rect">
            <a:avLst/>
          </a:prstGeom>
          <a:noFill/>
          <a:ln w="19050" cap="flat" cmpd="sng">
            <a:solidFill>
              <a:schemeClr val="accent1"/>
            </a:solidFill>
            <a:prstDash val="solid"/>
            <a:round/>
            <a:headEnd type="none" w="sm" len="sm"/>
            <a:tailEnd type="none" w="sm" len="sm"/>
          </a:ln>
        </p:spPr>
      </p:pic>
      <p:cxnSp>
        <p:nvCxnSpPr>
          <p:cNvPr id="2109" name="Google Shape;2109;g2bed798971e_0_89"/>
          <p:cNvCxnSpPr/>
          <p:nvPr/>
        </p:nvCxnSpPr>
        <p:spPr>
          <a:xfrm>
            <a:off x="5135525" y="1371600"/>
            <a:ext cx="3540600" cy="1680000"/>
          </a:xfrm>
          <a:prstGeom prst="straightConnector1">
            <a:avLst/>
          </a:prstGeom>
          <a:noFill/>
          <a:ln w="19050" cap="flat" cmpd="sng">
            <a:solidFill>
              <a:schemeClr val="accent1"/>
            </a:solidFill>
            <a:prstDash val="solid"/>
            <a:round/>
            <a:headEnd type="none" w="med" len="med"/>
            <a:tailEnd type="none" w="med" len="med"/>
          </a:ln>
        </p:spPr>
      </p:cxnSp>
      <p:cxnSp>
        <p:nvCxnSpPr>
          <p:cNvPr id="2110" name="Google Shape;2110;g2bed798971e_0_89"/>
          <p:cNvCxnSpPr/>
          <p:nvPr/>
        </p:nvCxnSpPr>
        <p:spPr>
          <a:xfrm rot="10800000" flipH="1">
            <a:off x="5124900" y="3062125"/>
            <a:ext cx="3561900" cy="1031400"/>
          </a:xfrm>
          <a:prstGeom prst="straightConnector1">
            <a:avLst/>
          </a:prstGeom>
          <a:noFill/>
          <a:ln w="19050" cap="flat" cmpd="sng">
            <a:solidFill>
              <a:schemeClr val="accent1"/>
            </a:solidFill>
            <a:prstDash val="solid"/>
            <a:round/>
            <a:headEnd type="none" w="med" len="med"/>
            <a:tailEnd type="none" w="med" len="med"/>
          </a:ln>
        </p:spPr>
      </p:cxnSp>
      <p:sp>
        <p:nvSpPr>
          <p:cNvPr id="2111" name="Google Shape;2111;g2bed798971e_0_89"/>
          <p:cNvSpPr txBox="1"/>
          <p:nvPr/>
        </p:nvSpPr>
        <p:spPr>
          <a:xfrm>
            <a:off x="230900" y="349425"/>
            <a:ext cx="2671824" cy="4312200"/>
          </a:xfrm>
          <a:prstGeom prst="rect">
            <a:avLst/>
          </a:prstGeom>
          <a:noFill/>
          <a:ln>
            <a:noFill/>
          </a:ln>
        </p:spPr>
        <p:txBody>
          <a:bodyPr spcFirstLastPara="1" wrap="square" lIns="91425" tIns="91425" rIns="91425" bIns="91425" anchor="t" anchorCtr="0">
            <a:noAutofit/>
          </a:bodyPr>
          <a:lstStyle/>
          <a:p>
            <a:pPr marL="457200" lvl="0" indent="-304800" algn="l" rtl="0">
              <a:lnSpc>
                <a:spcPct val="115000"/>
              </a:lnSpc>
              <a:spcBef>
                <a:spcPts val="1800"/>
              </a:spcBef>
              <a:spcAft>
                <a:spcPts val="0"/>
              </a:spcAft>
              <a:buClr>
                <a:schemeClr val="dk1"/>
              </a:buClr>
              <a:buSzPts val="1200"/>
              <a:buFont typeface="Work Sans"/>
              <a:buChar char="●"/>
            </a:pPr>
            <a:r>
              <a:rPr lang="en" sz="1200" dirty="0">
                <a:solidFill>
                  <a:schemeClr val="dk1"/>
                </a:solidFill>
                <a:latin typeface="Work Sans"/>
                <a:ea typeface="Work Sans"/>
                <a:cs typeface="Work Sans"/>
                <a:sym typeface="Work Sans"/>
              </a:rPr>
              <a:t>The white dot represents the median</a:t>
            </a:r>
            <a:endParaRPr sz="1200" dirty="0">
              <a:solidFill>
                <a:schemeClr val="dk1"/>
              </a:solidFill>
              <a:latin typeface="Work Sans"/>
              <a:ea typeface="Work Sans"/>
              <a:cs typeface="Work Sans"/>
              <a:sym typeface="Work Sans"/>
            </a:endParaRPr>
          </a:p>
          <a:p>
            <a:pPr marL="457200" lvl="0" indent="-304800" algn="l" rtl="0">
              <a:lnSpc>
                <a:spcPct val="115000"/>
              </a:lnSpc>
              <a:spcBef>
                <a:spcPts val="1800"/>
              </a:spcBef>
              <a:spcAft>
                <a:spcPts val="0"/>
              </a:spcAft>
              <a:buClr>
                <a:schemeClr val="hlink"/>
              </a:buClr>
              <a:buSzPts val="1200"/>
              <a:buFont typeface="Work Sans"/>
              <a:buChar char="●"/>
            </a:pPr>
            <a:r>
              <a:rPr lang="en" sz="1200" dirty="0">
                <a:solidFill>
                  <a:schemeClr val="hlink"/>
                </a:solidFill>
                <a:latin typeface="Work Sans"/>
                <a:ea typeface="Work Sans"/>
                <a:cs typeface="Work Sans"/>
                <a:sym typeface="Work Sans"/>
              </a:rPr>
              <a:t>The thick gray bar in the center represents the interquartile range</a:t>
            </a:r>
            <a:endParaRPr sz="1200" u="sng" dirty="0">
              <a:solidFill>
                <a:srgbClr val="26A05A"/>
              </a:solidFill>
              <a:latin typeface="Work Sans"/>
              <a:ea typeface="Work Sans"/>
              <a:cs typeface="Work Sans"/>
              <a:sym typeface="Work Sans"/>
            </a:endParaRPr>
          </a:p>
          <a:p>
            <a:pPr marL="457200" lvl="0" indent="-304800" algn="l" rtl="0">
              <a:lnSpc>
                <a:spcPct val="115000"/>
              </a:lnSpc>
              <a:spcBef>
                <a:spcPts val="1800"/>
              </a:spcBef>
              <a:spcAft>
                <a:spcPts val="0"/>
              </a:spcAft>
              <a:buClr>
                <a:schemeClr val="accent1"/>
              </a:buClr>
              <a:buSzPts val="1200"/>
              <a:buFont typeface="Work Sans"/>
              <a:buChar char="●"/>
            </a:pPr>
            <a:r>
              <a:rPr lang="en" sz="1200" dirty="0">
                <a:solidFill>
                  <a:schemeClr val="accent1"/>
                </a:solidFill>
                <a:latin typeface="Work Sans"/>
                <a:ea typeface="Work Sans"/>
                <a:cs typeface="Work Sans"/>
                <a:sym typeface="Work Sans"/>
              </a:rPr>
              <a:t>The thin gray line represents the rest of the distribution, except for points that are determined to be “outliers” using a method that is a function of the interquartile range.</a:t>
            </a:r>
            <a:endParaRPr sz="1200" dirty="0">
              <a:solidFill>
                <a:schemeClr val="accent1"/>
              </a:solidFill>
              <a:latin typeface="Work Sans"/>
              <a:ea typeface="Work Sans"/>
              <a:cs typeface="Work Sans"/>
              <a:sym typeface="Work Sans"/>
            </a:endParaRPr>
          </a:p>
          <a:p>
            <a:pPr marL="457200" lvl="0" indent="-304800" algn="l" rtl="0">
              <a:lnSpc>
                <a:spcPct val="115000"/>
              </a:lnSpc>
              <a:spcBef>
                <a:spcPts val="1800"/>
              </a:spcBef>
              <a:spcAft>
                <a:spcPts val="0"/>
              </a:spcAft>
              <a:buClr>
                <a:schemeClr val="hlink"/>
              </a:buClr>
              <a:buSzPts val="1200"/>
              <a:buFont typeface="Work Sans"/>
              <a:buChar char="●"/>
            </a:pPr>
            <a:r>
              <a:rPr lang="en" sz="1100" dirty="0">
                <a:solidFill>
                  <a:schemeClr val="hlink"/>
                </a:solidFill>
                <a:latin typeface="Work Sans"/>
                <a:ea typeface="Work Sans"/>
                <a:cs typeface="Work Sans"/>
                <a:sym typeface="Work Sans"/>
              </a:rPr>
              <a:t>The widest section of the violin plot represents the highest density of data points. </a:t>
            </a:r>
            <a:endParaRPr sz="1200" dirty="0">
              <a:solidFill>
                <a:schemeClr val="hlink"/>
              </a:solidFill>
              <a:latin typeface="Work Sans"/>
              <a:ea typeface="Work Sans"/>
              <a:cs typeface="Work Sans"/>
              <a:sym typeface="Work Sans"/>
            </a:endParaRPr>
          </a:p>
          <a:p>
            <a:pPr marL="457200" lvl="0" indent="-304800" algn="l" rtl="0">
              <a:lnSpc>
                <a:spcPct val="115000"/>
              </a:lnSpc>
              <a:spcBef>
                <a:spcPts val="1800"/>
              </a:spcBef>
              <a:spcAft>
                <a:spcPts val="0"/>
              </a:spcAft>
              <a:buClr>
                <a:schemeClr val="hlink"/>
              </a:buClr>
              <a:buSzPts val="1200"/>
              <a:buFont typeface="Work Sans"/>
              <a:buChar char="●"/>
            </a:pPr>
            <a:endParaRPr sz="1200" dirty="0">
              <a:solidFill>
                <a:schemeClr val="hlink"/>
              </a:solidFill>
              <a:latin typeface="Work Sans"/>
              <a:ea typeface="Work Sans"/>
              <a:cs typeface="Work Sans"/>
              <a:sym typeface="Work Sans"/>
            </a:endParaRPr>
          </a:p>
          <a:p>
            <a:pPr marL="457200" lvl="0" indent="0" algn="l" rtl="0">
              <a:lnSpc>
                <a:spcPct val="146250"/>
              </a:lnSpc>
              <a:spcBef>
                <a:spcPts val="1800"/>
              </a:spcBef>
              <a:spcAft>
                <a:spcPts val="1200"/>
              </a:spcAft>
              <a:buNone/>
            </a:pPr>
            <a:endParaRPr sz="1200" dirty="0">
              <a:solidFill>
                <a:schemeClr val="accent1"/>
              </a:solidFill>
              <a:latin typeface="Work Sans"/>
              <a:ea typeface="Work Sans"/>
              <a:cs typeface="Work Sans"/>
              <a:sym typeface="Work Sans"/>
            </a:endParaRPr>
          </a:p>
        </p:txBody>
      </p:sp>
      <p:cxnSp>
        <p:nvCxnSpPr>
          <p:cNvPr id="2112" name="Google Shape;2112;g2bed798971e_0_89"/>
          <p:cNvCxnSpPr/>
          <p:nvPr/>
        </p:nvCxnSpPr>
        <p:spPr>
          <a:xfrm flipH="1">
            <a:off x="3232100" y="1871325"/>
            <a:ext cx="32100" cy="117000"/>
          </a:xfrm>
          <a:prstGeom prst="straightConnector1">
            <a:avLst/>
          </a:prstGeom>
          <a:noFill/>
          <a:ln w="9525" cap="flat" cmpd="sng">
            <a:solidFill>
              <a:schemeClr val="dk2"/>
            </a:solidFill>
            <a:prstDash val="solid"/>
            <a:round/>
            <a:headEnd type="none" w="med" len="med"/>
            <a:tailEnd type="none" w="med" len="med"/>
          </a:ln>
        </p:spPr>
      </p:cxnSp>
      <p:cxnSp>
        <p:nvCxnSpPr>
          <p:cNvPr id="2113" name="Google Shape;2113;g2bed798971e_0_89"/>
          <p:cNvCxnSpPr/>
          <p:nvPr/>
        </p:nvCxnSpPr>
        <p:spPr>
          <a:xfrm>
            <a:off x="2243475" y="988825"/>
            <a:ext cx="42600" cy="31800"/>
          </a:xfrm>
          <a:prstGeom prst="straightConnector1">
            <a:avLst/>
          </a:prstGeom>
          <a:noFill/>
          <a:ln w="9525" cap="flat" cmpd="sng">
            <a:solidFill>
              <a:schemeClr val="dk2"/>
            </a:solidFill>
            <a:prstDash val="solid"/>
            <a:round/>
            <a:headEnd type="none" w="med" len="med"/>
            <a:tailEnd type="none" w="med" len="med"/>
          </a:ln>
        </p:spPr>
      </p:cxnSp>
      <p:sp>
        <p:nvSpPr>
          <p:cNvPr id="2114" name="Google Shape;2114;g2bed798971e_0_89"/>
          <p:cNvSpPr/>
          <p:nvPr/>
        </p:nvSpPr>
        <p:spPr>
          <a:xfrm>
            <a:off x="3238884" y="1467300"/>
            <a:ext cx="1969100" cy="2468375"/>
          </a:xfrm>
          <a:custGeom>
            <a:avLst/>
            <a:gdLst/>
            <a:ahLst/>
            <a:cxnLst/>
            <a:rect l="l" t="t" r="r" b="b"/>
            <a:pathLst>
              <a:path w="78764" h="98735" extrusionOk="0">
                <a:moveTo>
                  <a:pt x="38014" y="850"/>
                </a:moveTo>
                <a:cubicBezTo>
                  <a:pt x="30929" y="22121"/>
                  <a:pt x="35368" y="45872"/>
                  <a:pt x="29933" y="67623"/>
                </a:cubicBezTo>
                <a:cubicBezTo>
                  <a:pt x="27286" y="78217"/>
                  <a:pt x="6319" y="74016"/>
                  <a:pt x="1438" y="83784"/>
                </a:cubicBezTo>
                <a:cubicBezTo>
                  <a:pt x="604" y="85452"/>
                  <a:pt x="-730" y="87994"/>
                  <a:pt x="588" y="89313"/>
                </a:cubicBezTo>
                <a:cubicBezTo>
                  <a:pt x="2172" y="90899"/>
                  <a:pt x="4962" y="90438"/>
                  <a:pt x="6967" y="91440"/>
                </a:cubicBezTo>
                <a:cubicBezTo>
                  <a:pt x="14841" y="95377"/>
                  <a:pt x="23802" y="96796"/>
                  <a:pt x="32485" y="98245"/>
                </a:cubicBezTo>
                <a:cubicBezTo>
                  <a:pt x="41504" y="99751"/>
                  <a:pt x="50834" y="97059"/>
                  <a:pt x="59705" y="94842"/>
                </a:cubicBezTo>
                <a:cubicBezTo>
                  <a:pt x="66471" y="93151"/>
                  <a:pt x="76727" y="92251"/>
                  <a:pt x="78418" y="85485"/>
                </a:cubicBezTo>
                <a:cubicBezTo>
                  <a:pt x="81189" y="74396"/>
                  <a:pt x="58448" y="74353"/>
                  <a:pt x="48647" y="68473"/>
                </a:cubicBezTo>
                <a:cubicBezTo>
                  <a:pt x="45206" y="66409"/>
                  <a:pt x="43240" y="62159"/>
                  <a:pt x="42267" y="58266"/>
                </a:cubicBezTo>
                <a:cubicBezTo>
                  <a:pt x="38895" y="44770"/>
                  <a:pt x="43513" y="30083"/>
                  <a:pt x="40141" y="16587"/>
                </a:cubicBezTo>
                <a:cubicBezTo>
                  <a:pt x="38785" y="11160"/>
                  <a:pt x="43183" y="0"/>
                  <a:pt x="37589" y="0"/>
                </a:cubicBezTo>
              </a:path>
            </a:pathLst>
          </a:custGeom>
          <a:noFill/>
          <a:ln w="9525" cap="flat" cmpd="sng">
            <a:solidFill>
              <a:schemeClr val="accent1"/>
            </a:solidFill>
            <a:prstDash val="solid"/>
            <a:round/>
            <a:headEnd type="none" w="med" len="med"/>
            <a:tailEnd type="none" w="med" len="med"/>
          </a:ln>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18"/>
        <p:cNvGrpSpPr/>
        <p:nvPr/>
      </p:nvGrpSpPr>
      <p:grpSpPr>
        <a:xfrm>
          <a:off x="0" y="0"/>
          <a:ext cx="0" cy="0"/>
          <a:chOff x="0" y="0"/>
          <a:chExt cx="0" cy="0"/>
        </a:xfrm>
      </p:grpSpPr>
      <p:sp>
        <p:nvSpPr>
          <p:cNvPr id="2119" name="Google Shape;2119;g2bed798971e_0_122"/>
          <p:cNvSpPr txBox="1">
            <a:spLocks noGrp="1"/>
          </p:cNvSpPr>
          <p:nvPr>
            <p:ph type="title"/>
          </p:nvPr>
        </p:nvSpPr>
        <p:spPr>
          <a:xfrm>
            <a:off x="1209100" y="741375"/>
            <a:ext cx="7704000" cy="564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Violin Charts</a:t>
            </a:r>
            <a:endParaRPr/>
          </a:p>
        </p:txBody>
      </p:sp>
      <p:sp>
        <p:nvSpPr>
          <p:cNvPr id="2120" name="Google Shape;2120;g2bed798971e_0_122"/>
          <p:cNvSpPr txBox="1">
            <a:spLocks noGrp="1"/>
          </p:cNvSpPr>
          <p:nvPr>
            <p:ph type="body" idx="1"/>
          </p:nvPr>
        </p:nvSpPr>
        <p:spPr>
          <a:xfrm>
            <a:off x="1038975" y="1371600"/>
            <a:ext cx="7704000" cy="337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   </a:t>
            </a:r>
            <a:endParaRPr dirty="0"/>
          </a:p>
        </p:txBody>
      </p:sp>
      <p:pic>
        <p:nvPicPr>
          <p:cNvPr id="2121" name="Google Shape;2121;g2bed798971e_0_122"/>
          <p:cNvPicPr preferRelativeResize="0"/>
          <p:nvPr/>
        </p:nvPicPr>
        <p:blipFill>
          <a:blip r:embed="rId3">
            <a:alphaModFix/>
          </a:blip>
          <a:stretch>
            <a:fillRect/>
          </a:stretch>
        </p:blipFill>
        <p:spPr>
          <a:xfrm>
            <a:off x="5823900" y="1713913"/>
            <a:ext cx="3206149" cy="2034675"/>
          </a:xfrm>
          <a:prstGeom prst="rect">
            <a:avLst/>
          </a:prstGeom>
          <a:noFill/>
          <a:ln>
            <a:noFill/>
          </a:ln>
        </p:spPr>
      </p:pic>
      <p:pic>
        <p:nvPicPr>
          <p:cNvPr id="2122" name="Google Shape;2122;g2bed798971e_0_122"/>
          <p:cNvPicPr preferRelativeResize="0"/>
          <p:nvPr/>
        </p:nvPicPr>
        <p:blipFill>
          <a:blip r:embed="rId4">
            <a:alphaModFix/>
          </a:blip>
          <a:stretch>
            <a:fillRect/>
          </a:stretch>
        </p:blipFill>
        <p:spPr>
          <a:xfrm>
            <a:off x="3290388" y="1362925"/>
            <a:ext cx="1818975" cy="2736656"/>
          </a:xfrm>
          <a:prstGeom prst="rect">
            <a:avLst/>
          </a:prstGeom>
          <a:noFill/>
          <a:ln w="19050" cap="flat" cmpd="sng">
            <a:solidFill>
              <a:schemeClr val="accent1"/>
            </a:solidFill>
            <a:prstDash val="solid"/>
            <a:round/>
            <a:headEnd type="none" w="sm" len="sm"/>
            <a:tailEnd type="none" w="sm" len="sm"/>
          </a:ln>
        </p:spPr>
      </p:pic>
      <p:cxnSp>
        <p:nvCxnSpPr>
          <p:cNvPr id="2123" name="Google Shape;2123;g2bed798971e_0_122"/>
          <p:cNvCxnSpPr/>
          <p:nvPr/>
        </p:nvCxnSpPr>
        <p:spPr>
          <a:xfrm>
            <a:off x="5135525" y="1371600"/>
            <a:ext cx="3540600" cy="1680000"/>
          </a:xfrm>
          <a:prstGeom prst="straightConnector1">
            <a:avLst/>
          </a:prstGeom>
          <a:noFill/>
          <a:ln w="19050" cap="flat" cmpd="sng">
            <a:solidFill>
              <a:schemeClr val="accent1"/>
            </a:solidFill>
            <a:prstDash val="solid"/>
            <a:round/>
            <a:headEnd type="none" w="med" len="med"/>
            <a:tailEnd type="none" w="med" len="med"/>
          </a:ln>
        </p:spPr>
      </p:cxnSp>
      <p:cxnSp>
        <p:nvCxnSpPr>
          <p:cNvPr id="2124" name="Google Shape;2124;g2bed798971e_0_122"/>
          <p:cNvCxnSpPr/>
          <p:nvPr/>
        </p:nvCxnSpPr>
        <p:spPr>
          <a:xfrm rot="10800000" flipH="1">
            <a:off x="5124900" y="3062125"/>
            <a:ext cx="3561900" cy="1031400"/>
          </a:xfrm>
          <a:prstGeom prst="straightConnector1">
            <a:avLst/>
          </a:prstGeom>
          <a:noFill/>
          <a:ln w="19050" cap="flat" cmpd="sng">
            <a:solidFill>
              <a:schemeClr val="accent1"/>
            </a:solidFill>
            <a:prstDash val="solid"/>
            <a:round/>
            <a:headEnd type="none" w="med" len="med"/>
            <a:tailEnd type="none" w="med" len="med"/>
          </a:ln>
        </p:spPr>
      </p:cxnSp>
      <p:sp>
        <p:nvSpPr>
          <p:cNvPr id="2125" name="Google Shape;2125;g2bed798971e_0_122"/>
          <p:cNvSpPr txBox="1"/>
          <p:nvPr/>
        </p:nvSpPr>
        <p:spPr>
          <a:xfrm>
            <a:off x="0" y="55500"/>
            <a:ext cx="2764525" cy="5088000"/>
          </a:xfrm>
          <a:prstGeom prst="rect">
            <a:avLst/>
          </a:prstGeom>
          <a:noFill/>
          <a:ln>
            <a:noFill/>
          </a:ln>
        </p:spPr>
        <p:txBody>
          <a:bodyPr spcFirstLastPara="1" wrap="square" lIns="91425" tIns="91425" rIns="91425" bIns="91425" anchor="t" anchorCtr="0">
            <a:noAutofit/>
          </a:bodyPr>
          <a:lstStyle/>
          <a:p>
            <a:pPr marL="457200" lvl="0" indent="-304800" algn="l" rtl="0">
              <a:lnSpc>
                <a:spcPct val="115000"/>
              </a:lnSpc>
              <a:spcBef>
                <a:spcPts val="1800"/>
              </a:spcBef>
              <a:spcAft>
                <a:spcPts val="0"/>
              </a:spcAft>
              <a:buClr>
                <a:schemeClr val="dk1"/>
              </a:buClr>
              <a:buSzPts val="1200"/>
              <a:buFont typeface="Work Sans"/>
              <a:buChar char="●"/>
            </a:pPr>
            <a:r>
              <a:rPr lang="en" sz="1200" dirty="0">
                <a:solidFill>
                  <a:schemeClr val="dk1"/>
                </a:solidFill>
                <a:latin typeface="Work Sans"/>
                <a:ea typeface="Work Sans"/>
                <a:cs typeface="Work Sans"/>
                <a:sym typeface="Work Sans"/>
              </a:rPr>
              <a:t>The white dot represents the median</a:t>
            </a:r>
            <a:endParaRPr sz="1200" dirty="0">
              <a:solidFill>
                <a:schemeClr val="dk1"/>
              </a:solidFill>
              <a:latin typeface="Work Sans"/>
              <a:ea typeface="Work Sans"/>
              <a:cs typeface="Work Sans"/>
              <a:sym typeface="Work Sans"/>
            </a:endParaRPr>
          </a:p>
          <a:p>
            <a:pPr marL="457200" lvl="0" indent="-304800" algn="l" rtl="0">
              <a:lnSpc>
                <a:spcPct val="115000"/>
              </a:lnSpc>
              <a:spcBef>
                <a:spcPts val="1800"/>
              </a:spcBef>
              <a:spcAft>
                <a:spcPts val="0"/>
              </a:spcAft>
              <a:buClr>
                <a:schemeClr val="hlink"/>
              </a:buClr>
              <a:buSzPts val="1200"/>
              <a:buFont typeface="Work Sans"/>
              <a:buChar char="●"/>
            </a:pPr>
            <a:r>
              <a:rPr lang="en" sz="1200" dirty="0">
                <a:solidFill>
                  <a:schemeClr val="hlink"/>
                </a:solidFill>
                <a:latin typeface="Work Sans"/>
                <a:ea typeface="Work Sans"/>
                <a:cs typeface="Work Sans"/>
                <a:sym typeface="Work Sans"/>
              </a:rPr>
              <a:t>The thick gray bar in the center represents the interquartile range</a:t>
            </a:r>
            <a:endParaRPr sz="1200" u="sng" dirty="0">
              <a:solidFill>
                <a:srgbClr val="26A05A"/>
              </a:solidFill>
              <a:latin typeface="Work Sans"/>
              <a:ea typeface="Work Sans"/>
              <a:cs typeface="Work Sans"/>
              <a:sym typeface="Work Sans"/>
            </a:endParaRPr>
          </a:p>
          <a:p>
            <a:pPr marL="457200" lvl="0" indent="-304800" algn="l" rtl="0">
              <a:lnSpc>
                <a:spcPct val="115000"/>
              </a:lnSpc>
              <a:spcBef>
                <a:spcPts val="1800"/>
              </a:spcBef>
              <a:spcAft>
                <a:spcPts val="0"/>
              </a:spcAft>
              <a:buClr>
                <a:schemeClr val="hlink"/>
              </a:buClr>
              <a:buSzPts val="1200"/>
              <a:buFont typeface="Work Sans"/>
              <a:buChar char="●"/>
            </a:pPr>
            <a:r>
              <a:rPr lang="en" sz="1200" dirty="0">
                <a:solidFill>
                  <a:schemeClr val="hlink"/>
                </a:solidFill>
                <a:latin typeface="Work Sans"/>
                <a:ea typeface="Work Sans"/>
                <a:cs typeface="Work Sans"/>
                <a:sym typeface="Work Sans"/>
              </a:rPr>
              <a:t>The thin gray line represents the rest of the distribution, except for points that are determined to be “outliers” using a method that is a function of the interquartile range.</a:t>
            </a:r>
            <a:endParaRPr sz="1200" dirty="0">
              <a:solidFill>
                <a:schemeClr val="hlink"/>
              </a:solidFill>
              <a:latin typeface="Work Sans"/>
              <a:ea typeface="Work Sans"/>
              <a:cs typeface="Work Sans"/>
              <a:sym typeface="Work Sans"/>
            </a:endParaRPr>
          </a:p>
          <a:p>
            <a:pPr marL="457200" lvl="0" indent="-304800" algn="l" rtl="0">
              <a:lnSpc>
                <a:spcPct val="115000"/>
              </a:lnSpc>
              <a:spcBef>
                <a:spcPts val="1800"/>
              </a:spcBef>
              <a:spcAft>
                <a:spcPts val="0"/>
              </a:spcAft>
              <a:buClr>
                <a:schemeClr val="accent1"/>
              </a:buClr>
              <a:buSzPts val="1200"/>
              <a:buFont typeface="Work Sans"/>
              <a:buChar char="●"/>
            </a:pPr>
            <a:r>
              <a:rPr lang="en" sz="1100" dirty="0">
                <a:solidFill>
                  <a:schemeClr val="accent1"/>
                </a:solidFill>
                <a:latin typeface="Work Sans"/>
                <a:ea typeface="Work Sans"/>
                <a:cs typeface="Work Sans"/>
                <a:sym typeface="Work Sans"/>
              </a:rPr>
              <a:t>The widest section of the violin plot represents the highest density of data points. </a:t>
            </a:r>
            <a:endParaRPr sz="1200" dirty="0">
              <a:solidFill>
                <a:schemeClr val="accent1"/>
              </a:solidFill>
              <a:latin typeface="Work Sans"/>
              <a:ea typeface="Work Sans"/>
              <a:cs typeface="Work Sans"/>
              <a:sym typeface="Work Sans"/>
            </a:endParaRPr>
          </a:p>
        </p:txBody>
      </p:sp>
      <p:cxnSp>
        <p:nvCxnSpPr>
          <p:cNvPr id="2126" name="Google Shape;2126;g2bed798971e_0_122"/>
          <p:cNvCxnSpPr/>
          <p:nvPr/>
        </p:nvCxnSpPr>
        <p:spPr>
          <a:xfrm flipH="1">
            <a:off x="3232100" y="1871325"/>
            <a:ext cx="32100" cy="117000"/>
          </a:xfrm>
          <a:prstGeom prst="straightConnector1">
            <a:avLst/>
          </a:prstGeom>
          <a:noFill/>
          <a:ln w="9525" cap="flat" cmpd="sng">
            <a:solidFill>
              <a:schemeClr val="dk2"/>
            </a:solidFill>
            <a:prstDash val="solid"/>
            <a:round/>
            <a:headEnd type="none" w="med" len="med"/>
            <a:tailEnd type="none" w="med" len="med"/>
          </a:ln>
        </p:spPr>
      </p:cxnSp>
      <p:cxnSp>
        <p:nvCxnSpPr>
          <p:cNvPr id="2127" name="Google Shape;2127;g2bed798971e_0_122"/>
          <p:cNvCxnSpPr/>
          <p:nvPr/>
        </p:nvCxnSpPr>
        <p:spPr>
          <a:xfrm>
            <a:off x="2243475" y="988825"/>
            <a:ext cx="42600" cy="31800"/>
          </a:xfrm>
          <a:prstGeom prst="straightConnector1">
            <a:avLst/>
          </a:prstGeom>
          <a:noFill/>
          <a:ln w="9525" cap="flat" cmpd="sng">
            <a:solidFill>
              <a:schemeClr val="dk2"/>
            </a:solidFill>
            <a:prstDash val="solid"/>
            <a:round/>
            <a:headEnd type="none" w="med" len="med"/>
            <a:tailEnd type="none" w="med" len="med"/>
          </a:ln>
        </p:spPr>
      </p:cxnSp>
      <p:sp>
        <p:nvSpPr>
          <p:cNvPr id="2128" name="Google Shape;2128;g2bed798971e_0_122"/>
          <p:cNvSpPr/>
          <p:nvPr/>
        </p:nvSpPr>
        <p:spPr>
          <a:xfrm>
            <a:off x="3285450" y="372150"/>
            <a:ext cx="2147700" cy="4890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2129" name="Google Shape;2129;g2bed798971e_0_122"/>
          <p:cNvSpPr/>
          <p:nvPr/>
        </p:nvSpPr>
        <p:spPr>
          <a:xfrm flipH="1">
            <a:off x="3200425" y="3051600"/>
            <a:ext cx="1998900" cy="1020600"/>
          </a:xfrm>
          <a:prstGeom prst="ellipse">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33"/>
        <p:cNvGrpSpPr/>
        <p:nvPr/>
      </p:nvGrpSpPr>
      <p:grpSpPr>
        <a:xfrm>
          <a:off x="0" y="0"/>
          <a:ext cx="0" cy="0"/>
          <a:chOff x="0" y="0"/>
          <a:chExt cx="0" cy="0"/>
        </a:xfrm>
      </p:grpSpPr>
      <p:sp>
        <p:nvSpPr>
          <p:cNvPr id="2134" name="Google Shape;2134;g2bed798971e_0_107"/>
          <p:cNvSpPr txBox="1">
            <a:spLocks noGrp="1"/>
          </p:cNvSpPr>
          <p:nvPr>
            <p:ph type="title"/>
          </p:nvPr>
        </p:nvSpPr>
        <p:spPr>
          <a:xfrm>
            <a:off x="720000" y="284825"/>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Price disparity among the 5 Boroughs </a:t>
            </a:r>
            <a:endParaRPr/>
          </a:p>
        </p:txBody>
      </p:sp>
      <p:sp>
        <p:nvSpPr>
          <p:cNvPr id="2135" name="Google Shape;2135;g2bed798971e_0_107"/>
          <p:cNvSpPr txBox="1">
            <a:spLocks noGrp="1"/>
          </p:cNvSpPr>
          <p:nvPr>
            <p:ph type="body" idx="1"/>
          </p:nvPr>
        </p:nvSpPr>
        <p:spPr>
          <a:xfrm>
            <a:off x="720000" y="1273775"/>
            <a:ext cx="7704000" cy="337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pic>
        <p:nvPicPr>
          <p:cNvPr id="2136" name="Google Shape;2136;g2bed798971e_0_107"/>
          <p:cNvPicPr preferRelativeResize="0"/>
          <p:nvPr/>
        </p:nvPicPr>
        <p:blipFill>
          <a:blip r:embed="rId3">
            <a:alphaModFix/>
          </a:blip>
          <a:stretch>
            <a:fillRect/>
          </a:stretch>
        </p:blipFill>
        <p:spPr>
          <a:xfrm>
            <a:off x="205025" y="1002400"/>
            <a:ext cx="5943600" cy="3771900"/>
          </a:xfrm>
          <a:prstGeom prst="rect">
            <a:avLst/>
          </a:prstGeom>
          <a:noFill/>
          <a:ln>
            <a:noFill/>
          </a:ln>
        </p:spPr>
      </p:pic>
      <p:sp>
        <p:nvSpPr>
          <p:cNvPr id="2137" name="Google Shape;2137;g2bed798971e_0_107"/>
          <p:cNvSpPr txBox="1"/>
          <p:nvPr/>
        </p:nvSpPr>
        <p:spPr>
          <a:xfrm>
            <a:off x="6475225" y="1424750"/>
            <a:ext cx="2200800" cy="3636300"/>
          </a:xfrm>
          <a:prstGeom prst="rect">
            <a:avLst/>
          </a:prstGeom>
          <a:noFill/>
          <a:ln>
            <a:noFill/>
          </a:ln>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Manhattan varies the most </a:t>
            </a:r>
            <a:endParaRPr>
              <a:solidFill>
                <a:schemeClr val="dk1"/>
              </a:solidFill>
              <a:latin typeface="Work Sans"/>
              <a:ea typeface="Work Sans"/>
              <a:cs typeface="Work Sans"/>
              <a:sym typeface="Work Sans"/>
            </a:endParaRPr>
          </a:p>
          <a:p>
            <a:pPr marL="457200" lvl="0" indent="-317500" algn="l" rtl="0">
              <a:lnSpc>
                <a:spcPct val="150000"/>
              </a:lnSpc>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Staten island and The Bronx have the most consistent pricing </a:t>
            </a:r>
            <a:endParaRPr>
              <a:solidFill>
                <a:schemeClr val="dk1"/>
              </a:solidFill>
              <a:latin typeface="Work Sans"/>
              <a:ea typeface="Work Sans"/>
              <a:cs typeface="Work Sans"/>
              <a:sym typeface="Work Sa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41"/>
        <p:cNvGrpSpPr/>
        <p:nvPr/>
      </p:nvGrpSpPr>
      <p:grpSpPr>
        <a:xfrm>
          <a:off x="0" y="0"/>
          <a:ext cx="0" cy="0"/>
          <a:chOff x="0" y="0"/>
          <a:chExt cx="0" cy="0"/>
        </a:xfrm>
      </p:grpSpPr>
      <p:sp>
        <p:nvSpPr>
          <p:cNvPr id="2142" name="Google Shape;2142;g2bf07e2ed86_0_6"/>
          <p:cNvSpPr txBox="1">
            <a:spLocks noGrp="1"/>
          </p:cNvSpPr>
          <p:nvPr>
            <p:ph type="subTitle" idx="1"/>
          </p:nvPr>
        </p:nvSpPr>
        <p:spPr>
          <a:xfrm>
            <a:off x="1290775" y="2675800"/>
            <a:ext cx="2907600" cy="50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Conclusions</a:t>
            </a:r>
            <a:endParaRPr/>
          </a:p>
        </p:txBody>
      </p:sp>
      <p:sp>
        <p:nvSpPr>
          <p:cNvPr id="2143" name="Google Shape;2143;g2bf07e2ed86_0_6"/>
          <p:cNvSpPr txBox="1">
            <a:spLocks noGrp="1"/>
          </p:cNvSpPr>
          <p:nvPr>
            <p:ph type="subTitle" idx="2"/>
          </p:nvPr>
        </p:nvSpPr>
        <p:spPr>
          <a:xfrm>
            <a:off x="4945650" y="2675800"/>
            <a:ext cx="2907600" cy="50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Stats</a:t>
            </a:r>
            <a:endParaRPr/>
          </a:p>
        </p:txBody>
      </p:sp>
      <p:sp>
        <p:nvSpPr>
          <p:cNvPr id="2144" name="Google Shape;2144;g2bf07e2ed86_0_6"/>
          <p:cNvSpPr txBox="1">
            <a:spLocks noGrp="1"/>
          </p:cNvSpPr>
          <p:nvPr>
            <p:ph type="subTitle" idx="3"/>
          </p:nvPr>
        </p:nvSpPr>
        <p:spPr>
          <a:xfrm>
            <a:off x="1290763" y="3080775"/>
            <a:ext cx="2907600" cy="936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hlink"/>
              </a:buClr>
              <a:buSzPts val="1100"/>
              <a:buFont typeface="Arial"/>
              <a:buNone/>
            </a:pPr>
            <a:r>
              <a:rPr lang="en">
                <a:solidFill>
                  <a:srgbClr val="000000"/>
                </a:solidFill>
              </a:rPr>
              <a:t>Manhattan is the most expensive.</a:t>
            </a:r>
            <a:endParaRPr>
              <a:solidFill>
                <a:srgbClr val="000000"/>
              </a:solidFill>
            </a:endParaRPr>
          </a:p>
          <a:p>
            <a:pPr marL="0" lvl="0" indent="0" algn="l" rtl="0">
              <a:lnSpc>
                <a:spcPct val="115000"/>
              </a:lnSpc>
              <a:spcBef>
                <a:spcPts val="0"/>
              </a:spcBef>
              <a:spcAft>
                <a:spcPts val="0"/>
              </a:spcAft>
              <a:buClr>
                <a:schemeClr val="hlink"/>
              </a:buClr>
              <a:buSzPts val="1100"/>
              <a:buFont typeface="Arial"/>
              <a:buNone/>
            </a:pPr>
            <a:r>
              <a:rPr lang="en">
                <a:solidFill>
                  <a:srgbClr val="000000"/>
                </a:solidFill>
              </a:rPr>
              <a:t>Staten Island is the least expensive.</a:t>
            </a:r>
            <a:endParaRPr sz="1100">
              <a:solidFill>
                <a:srgbClr val="000000"/>
              </a:solidFill>
            </a:endParaRPr>
          </a:p>
        </p:txBody>
      </p:sp>
      <p:sp>
        <p:nvSpPr>
          <p:cNvPr id="2145" name="Google Shape;2145;g2bf07e2ed86_0_6"/>
          <p:cNvSpPr txBox="1">
            <a:spLocks noGrp="1"/>
          </p:cNvSpPr>
          <p:nvPr>
            <p:ph type="subTitle" idx="4"/>
          </p:nvPr>
        </p:nvSpPr>
        <p:spPr>
          <a:xfrm>
            <a:off x="4945638" y="3080775"/>
            <a:ext cx="2907600" cy="93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hlink"/>
              </a:buClr>
              <a:buSzPts val="1100"/>
              <a:buFont typeface="Arial"/>
              <a:buNone/>
            </a:pPr>
            <a:r>
              <a:rPr lang="en"/>
              <a:t>F-statistic:</a:t>
            </a:r>
            <a:endParaRPr/>
          </a:p>
          <a:p>
            <a:pPr marL="0" lvl="0" indent="0" algn="l" rtl="0">
              <a:spcBef>
                <a:spcPts val="0"/>
              </a:spcBef>
              <a:spcAft>
                <a:spcPts val="0"/>
              </a:spcAft>
              <a:buClr>
                <a:schemeClr val="hlink"/>
              </a:buClr>
              <a:buSzPts val="1100"/>
              <a:buFont typeface="Arial"/>
              <a:buNone/>
            </a:pPr>
            <a:r>
              <a:rPr lang="en"/>
              <a:t>	26.384755782735148</a:t>
            </a:r>
            <a:endParaRPr/>
          </a:p>
          <a:p>
            <a:pPr marL="0" lvl="0" indent="0" algn="l" rtl="0">
              <a:spcBef>
                <a:spcPts val="0"/>
              </a:spcBef>
              <a:spcAft>
                <a:spcPts val="0"/>
              </a:spcAft>
              <a:buClr>
                <a:schemeClr val="hlink"/>
              </a:buClr>
              <a:buSzPts val="1100"/>
              <a:buFont typeface="Arial"/>
              <a:buNone/>
            </a:pPr>
            <a:r>
              <a:rPr lang="en"/>
              <a:t>P-value:</a:t>
            </a:r>
            <a:endParaRPr/>
          </a:p>
          <a:p>
            <a:pPr marL="0" lvl="0" indent="0" algn="l" rtl="0">
              <a:spcBef>
                <a:spcPts val="0"/>
              </a:spcBef>
              <a:spcAft>
                <a:spcPts val="0"/>
              </a:spcAft>
              <a:buClr>
                <a:schemeClr val="hlink"/>
              </a:buClr>
              <a:buSzPts val="1100"/>
              <a:buFont typeface="Arial"/>
              <a:buNone/>
            </a:pPr>
            <a:r>
              <a:rPr lang="en"/>
              <a:t>	7.424893133755032e-22</a:t>
            </a:r>
            <a:endParaRPr/>
          </a:p>
        </p:txBody>
      </p:sp>
      <p:sp>
        <p:nvSpPr>
          <p:cNvPr id="2146" name="Google Shape;2146;g2bf07e2ed86_0_6"/>
          <p:cNvSpPr txBox="1">
            <a:spLocks noGrp="1"/>
          </p:cNvSpPr>
          <p:nvPr>
            <p:ph type="title"/>
          </p:nvPr>
        </p:nvSpPr>
        <p:spPr>
          <a:xfrm>
            <a:off x="550025" y="536825"/>
            <a:ext cx="7704000" cy="56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a:t>Statistical Analysis</a:t>
            </a:r>
            <a:endParaRPr/>
          </a:p>
        </p:txBody>
      </p:sp>
      <p:sp>
        <p:nvSpPr>
          <p:cNvPr id="2147" name="Google Shape;2147;g2bf07e2ed86_0_6"/>
          <p:cNvSpPr txBox="1"/>
          <p:nvPr/>
        </p:nvSpPr>
        <p:spPr>
          <a:xfrm>
            <a:off x="1404125" y="1101125"/>
            <a:ext cx="5919600" cy="768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hlink"/>
              </a:buClr>
              <a:buSzPts val="1100"/>
              <a:buFont typeface="Arial"/>
              <a:buNone/>
            </a:pPr>
            <a:r>
              <a:rPr lang="en">
                <a:solidFill>
                  <a:schemeClr val="hlink"/>
                </a:solidFill>
                <a:latin typeface="Work Sans"/>
                <a:ea typeface="Work Sans"/>
                <a:cs typeface="Work Sans"/>
                <a:sym typeface="Work Sans"/>
              </a:rPr>
              <a:t>After conducting an ANOVA test we concluded that: </a:t>
            </a:r>
            <a:endParaRPr>
              <a:solidFill>
                <a:schemeClr val="hlink"/>
              </a:solidFill>
              <a:latin typeface="Work Sans"/>
              <a:ea typeface="Work Sans"/>
              <a:cs typeface="Work Sans"/>
              <a:sym typeface="Work Sans"/>
            </a:endParaRPr>
          </a:p>
          <a:p>
            <a:pPr marL="0" lvl="0" indent="0" algn="l" rtl="0">
              <a:spcBef>
                <a:spcPts val="0"/>
              </a:spcBef>
              <a:spcAft>
                <a:spcPts val="0"/>
              </a:spcAft>
              <a:buNone/>
            </a:pPr>
            <a:endParaRPr>
              <a:solidFill>
                <a:schemeClr val="dk1"/>
              </a:solidFill>
              <a:latin typeface="Work Sans"/>
              <a:ea typeface="Work Sans"/>
              <a:cs typeface="Work Sans"/>
              <a:sym typeface="Work Sans"/>
            </a:endParaRPr>
          </a:p>
          <a:p>
            <a:pPr marL="0" lvl="0" indent="0" algn="ctr" rtl="0">
              <a:lnSpc>
                <a:spcPct val="115000"/>
              </a:lnSpc>
              <a:spcBef>
                <a:spcPts val="0"/>
              </a:spcBef>
              <a:spcAft>
                <a:spcPts val="0"/>
              </a:spcAft>
              <a:buClr>
                <a:schemeClr val="hlink"/>
              </a:buClr>
              <a:buSzPts val="1100"/>
              <a:buFont typeface="Arial"/>
              <a:buNone/>
            </a:pPr>
            <a:r>
              <a:rPr lang="en" sz="1700" b="1">
                <a:solidFill>
                  <a:schemeClr val="accent4"/>
                </a:solidFill>
                <a:latin typeface="Work Sans"/>
                <a:ea typeface="Work Sans"/>
                <a:cs typeface="Work Sans"/>
                <a:sym typeface="Work Sans"/>
              </a:rPr>
              <a:t>There are significant differences in prices among boroughs.</a:t>
            </a:r>
            <a:endParaRPr>
              <a:solidFill>
                <a:schemeClr val="dk1"/>
              </a:solidFill>
              <a:latin typeface="Work Sans"/>
              <a:ea typeface="Work Sans"/>
              <a:cs typeface="Work Sans"/>
              <a:sym typeface="Work Sa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51"/>
        <p:cNvGrpSpPr/>
        <p:nvPr/>
      </p:nvGrpSpPr>
      <p:grpSpPr>
        <a:xfrm>
          <a:off x="0" y="0"/>
          <a:ext cx="0" cy="0"/>
          <a:chOff x="0" y="0"/>
          <a:chExt cx="0" cy="0"/>
        </a:xfrm>
      </p:grpSpPr>
      <p:sp>
        <p:nvSpPr>
          <p:cNvPr id="2152" name="Google Shape;2152;g2bf0994d8a6_0_0"/>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INTERACTIVE MAP</a:t>
            </a:r>
            <a:endParaRPr/>
          </a:p>
        </p:txBody>
      </p:sp>
      <p:pic>
        <p:nvPicPr>
          <p:cNvPr id="2" name="Online Media 1" title="Screen Recording 2024 03 03 at 1 45 15 PM">
            <a:hlinkClick r:id="" action="ppaction://media"/>
            <a:extLst>
              <a:ext uri="{FF2B5EF4-FFF2-40B4-BE49-F238E27FC236}">
                <a16:creationId xmlns:a16="http://schemas.microsoft.com/office/drawing/2014/main" id="{C7879C74-2B2F-CB85-A6AE-1EAE4913D41C}"/>
              </a:ext>
            </a:extLst>
          </p:cNvPr>
          <p:cNvPicPr>
            <a:picLocks noRot="1" noChangeAspect="1"/>
          </p:cNvPicPr>
          <p:nvPr>
            <a:videoFile r:link="rId1"/>
          </p:nvPr>
        </p:nvPicPr>
        <p:blipFill>
          <a:blip r:embed="rId4"/>
          <a:stretch>
            <a:fillRect/>
          </a:stretch>
        </p:blipFill>
        <p:spPr>
          <a:xfrm>
            <a:off x="1286891" y="1104300"/>
            <a:ext cx="6539145" cy="3691728"/>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673"/>
        <p:cNvGrpSpPr/>
        <p:nvPr/>
      </p:nvGrpSpPr>
      <p:grpSpPr>
        <a:xfrm>
          <a:off x="0" y="0"/>
          <a:ext cx="0" cy="0"/>
          <a:chOff x="0" y="0"/>
          <a:chExt cx="0" cy="0"/>
        </a:xfrm>
      </p:grpSpPr>
      <p:sp>
        <p:nvSpPr>
          <p:cNvPr id="3674" name="Google Shape;3674;p65"/>
          <p:cNvSpPr txBox="1">
            <a:spLocks noGrp="1"/>
          </p:cNvSpPr>
          <p:nvPr>
            <p:ph type="ctrTitle"/>
          </p:nvPr>
        </p:nvSpPr>
        <p:spPr>
          <a:xfrm>
            <a:off x="720000" y="2354175"/>
            <a:ext cx="4110600" cy="101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THANKS!</a:t>
            </a:r>
            <a:endParaRPr dirty="0"/>
          </a:p>
        </p:txBody>
      </p:sp>
      <p:sp>
        <p:nvSpPr>
          <p:cNvPr id="3675" name="Google Shape;3675;p65"/>
          <p:cNvSpPr txBox="1">
            <a:spLocks noGrp="1"/>
          </p:cNvSpPr>
          <p:nvPr>
            <p:ph type="subTitle" idx="1"/>
          </p:nvPr>
        </p:nvSpPr>
        <p:spPr>
          <a:xfrm>
            <a:off x="702300" y="3310673"/>
            <a:ext cx="4110600" cy="42007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Does anyone have any questions?</a:t>
            </a:r>
            <a:endParaRPr b="1" dirty="0"/>
          </a:p>
        </p:txBody>
      </p:sp>
      <p:sp>
        <p:nvSpPr>
          <p:cNvPr id="3676" name="Google Shape;3676;p65"/>
          <p:cNvSpPr txBox="1">
            <a:spLocks noGrp="1"/>
          </p:cNvSpPr>
          <p:nvPr>
            <p:ph type="subTitle" idx="2"/>
          </p:nvPr>
        </p:nvSpPr>
        <p:spPr>
          <a:xfrm>
            <a:off x="847212" y="3640179"/>
            <a:ext cx="3607675" cy="37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dirty="0"/>
              <a:t>Presented by:</a:t>
            </a:r>
          </a:p>
          <a:p>
            <a:pPr marL="0" lvl="0" indent="0" algn="ctr" rtl="0">
              <a:spcBef>
                <a:spcPts val="0"/>
              </a:spcBef>
              <a:spcAft>
                <a:spcPts val="0"/>
              </a:spcAft>
              <a:buNone/>
            </a:pPr>
            <a:r>
              <a:rPr lang="en" dirty="0"/>
              <a:t>Taylor Hipkins, Joey Ditizii and Jeff Morgan </a:t>
            </a:r>
            <a:endParaRPr dirty="0"/>
          </a:p>
        </p:txBody>
      </p:sp>
      <p:grpSp>
        <p:nvGrpSpPr>
          <p:cNvPr id="3677" name="Google Shape;3677;p65"/>
          <p:cNvGrpSpPr/>
          <p:nvPr/>
        </p:nvGrpSpPr>
        <p:grpSpPr>
          <a:xfrm>
            <a:off x="5730256" y="2754949"/>
            <a:ext cx="346056" cy="345674"/>
            <a:chOff x="3303268" y="3817349"/>
            <a:chExt cx="346056" cy="345674"/>
          </a:xfrm>
        </p:grpSpPr>
        <p:sp>
          <p:nvSpPr>
            <p:cNvPr id="3678" name="Google Shape;3678;p6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9" name="Google Shape;3679;p6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0" name="Google Shape;3680;p6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1" name="Google Shape;3681;p6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682" name="Google Shape;3682;p65"/>
          <p:cNvGrpSpPr/>
          <p:nvPr/>
        </p:nvGrpSpPr>
        <p:grpSpPr>
          <a:xfrm>
            <a:off x="7984795" y="2749092"/>
            <a:ext cx="357387" cy="357387"/>
            <a:chOff x="7957483" y="3350848"/>
            <a:chExt cx="357387" cy="357387"/>
          </a:xfrm>
        </p:grpSpPr>
        <p:sp>
          <p:nvSpPr>
            <p:cNvPr id="3683" name="Google Shape;3683;p65"/>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4" name="Google Shape;3684;p65"/>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5" name="Google Shape;3685;p65"/>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686" name="Google Shape;3686;p65"/>
          <p:cNvGrpSpPr/>
          <p:nvPr/>
        </p:nvGrpSpPr>
        <p:grpSpPr>
          <a:xfrm>
            <a:off x="6474331" y="2749283"/>
            <a:ext cx="357005" cy="357005"/>
            <a:chOff x="5108729" y="3351230"/>
            <a:chExt cx="357005" cy="357005"/>
          </a:xfrm>
        </p:grpSpPr>
        <p:sp>
          <p:nvSpPr>
            <p:cNvPr id="3687" name="Google Shape;3687;p65"/>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8" name="Google Shape;3688;p65"/>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689" name="Google Shape;3689;p65"/>
          <p:cNvGrpSpPr/>
          <p:nvPr/>
        </p:nvGrpSpPr>
        <p:grpSpPr>
          <a:xfrm>
            <a:off x="7229356" y="2749283"/>
            <a:ext cx="357419" cy="357005"/>
            <a:chOff x="7482229" y="3351230"/>
            <a:chExt cx="357419" cy="357005"/>
          </a:xfrm>
        </p:grpSpPr>
        <p:sp>
          <p:nvSpPr>
            <p:cNvPr id="3690" name="Google Shape;3690;p65"/>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1" name="Google Shape;3691;p65"/>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2" name="Google Shape;3692;p65"/>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3" name="Google Shape;3693;p65"/>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4" name="Google Shape;3694;p65"/>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695" name="Google Shape;3695;p65"/>
          <p:cNvGrpSpPr/>
          <p:nvPr/>
        </p:nvGrpSpPr>
        <p:grpSpPr>
          <a:xfrm>
            <a:off x="9175" y="879681"/>
            <a:ext cx="9153000" cy="1041353"/>
            <a:chOff x="9175" y="879681"/>
            <a:chExt cx="9153000" cy="1041353"/>
          </a:xfrm>
        </p:grpSpPr>
        <p:grpSp>
          <p:nvGrpSpPr>
            <p:cNvPr id="3696" name="Google Shape;3696;p65"/>
            <p:cNvGrpSpPr/>
            <p:nvPr/>
          </p:nvGrpSpPr>
          <p:grpSpPr>
            <a:xfrm>
              <a:off x="3088507" y="879681"/>
              <a:ext cx="2987851" cy="1038532"/>
              <a:chOff x="3253390" y="963523"/>
              <a:chExt cx="2657994" cy="923879"/>
            </a:xfrm>
          </p:grpSpPr>
          <p:sp>
            <p:nvSpPr>
              <p:cNvPr id="3697" name="Google Shape;3697;p65"/>
              <p:cNvSpPr/>
              <p:nvPr/>
            </p:nvSpPr>
            <p:spPr>
              <a:xfrm>
                <a:off x="5155675" y="968230"/>
                <a:ext cx="471530" cy="57836"/>
              </a:xfrm>
              <a:custGeom>
                <a:avLst/>
                <a:gdLst/>
                <a:ahLst/>
                <a:cxnLst/>
                <a:rect l="l" t="t" r="r" b="b"/>
                <a:pathLst>
                  <a:path w="9759" h="1197" extrusionOk="0">
                    <a:moveTo>
                      <a:pt x="1" y="0"/>
                    </a:moveTo>
                    <a:lnTo>
                      <a:pt x="1" y="1196"/>
                    </a:lnTo>
                    <a:lnTo>
                      <a:pt x="9759" y="1196"/>
                    </a:lnTo>
                    <a:lnTo>
                      <a:pt x="97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8" name="Google Shape;3698;p65"/>
              <p:cNvSpPr/>
              <p:nvPr/>
            </p:nvSpPr>
            <p:spPr>
              <a:xfrm>
                <a:off x="5158916" y="966437"/>
                <a:ext cx="40538" cy="911316"/>
              </a:xfrm>
              <a:custGeom>
                <a:avLst/>
                <a:gdLst/>
                <a:ahLst/>
                <a:cxnLst/>
                <a:rect l="l" t="t" r="r" b="b"/>
                <a:pathLst>
                  <a:path w="839" h="18861" extrusionOk="0">
                    <a:moveTo>
                      <a:pt x="1" y="0"/>
                    </a:moveTo>
                    <a:lnTo>
                      <a:pt x="1" y="18860"/>
                    </a:lnTo>
                    <a:lnTo>
                      <a:pt x="838" y="18860"/>
                    </a:lnTo>
                    <a:lnTo>
                      <a:pt x="8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9" name="Google Shape;3699;p65"/>
              <p:cNvSpPr/>
              <p:nvPr/>
            </p:nvSpPr>
            <p:spPr>
              <a:xfrm>
                <a:off x="5590053" y="966437"/>
                <a:ext cx="40490" cy="911316"/>
              </a:xfrm>
              <a:custGeom>
                <a:avLst/>
                <a:gdLst/>
                <a:ahLst/>
                <a:cxnLst/>
                <a:rect l="l" t="t" r="r" b="b"/>
                <a:pathLst>
                  <a:path w="838" h="18861" extrusionOk="0">
                    <a:moveTo>
                      <a:pt x="1" y="0"/>
                    </a:moveTo>
                    <a:lnTo>
                      <a:pt x="1" y="18860"/>
                    </a:lnTo>
                    <a:lnTo>
                      <a:pt x="838" y="18860"/>
                    </a:lnTo>
                    <a:lnTo>
                      <a:pt x="8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0" name="Google Shape;3700;p65"/>
              <p:cNvSpPr/>
              <p:nvPr/>
            </p:nvSpPr>
            <p:spPr>
              <a:xfrm>
                <a:off x="5374460" y="966437"/>
                <a:ext cx="40490" cy="911316"/>
              </a:xfrm>
              <a:custGeom>
                <a:avLst/>
                <a:gdLst/>
                <a:ahLst/>
                <a:cxnLst/>
                <a:rect l="l" t="t" r="r" b="b"/>
                <a:pathLst>
                  <a:path w="838" h="18861" extrusionOk="0">
                    <a:moveTo>
                      <a:pt x="0" y="0"/>
                    </a:moveTo>
                    <a:lnTo>
                      <a:pt x="0" y="18860"/>
                    </a:lnTo>
                    <a:lnTo>
                      <a:pt x="838" y="18860"/>
                    </a:lnTo>
                    <a:lnTo>
                      <a:pt x="8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1" name="Google Shape;3701;p65"/>
              <p:cNvSpPr/>
              <p:nvPr/>
            </p:nvSpPr>
            <p:spPr>
              <a:xfrm>
                <a:off x="5199502" y="1024225"/>
                <a:ext cx="175199" cy="853529"/>
              </a:xfrm>
              <a:custGeom>
                <a:avLst/>
                <a:gdLst/>
                <a:ahLst/>
                <a:cxnLst/>
                <a:rect l="l" t="t" r="r" b="b"/>
                <a:pathLst>
                  <a:path w="3626" h="17665" extrusionOk="0">
                    <a:moveTo>
                      <a:pt x="0" y="0"/>
                    </a:moveTo>
                    <a:lnTo>
                      <a:pt x="0" y="17664"/>
                    </a:lnTo>
                    <a:lnTo>
                      <a:pt x="418" y="17664"/>
                    </a:lnTo>
                    <a:lnTo>
                      <a:pt x="418" y="6860"/>
                    </a:lnTo>
                    <a:cubicBezTo>
                      <a:pt x="418" y="4118"/>
                      <a:pt x="1813" y="2652"/>
                      <a:pt x="1813" y="2652"/>
                    </a:cubicBezTo>
                    <a:cubicBezTo>
                      <a:pt x="1813" y="2652"/>
                      <a:pt x="3206" y="4118"/>
                      <a:pt x="3206" y="6860"/>
                    </a:cubicBezTo>
                    <a:lnTo>
                      <a:pt x="3206" y="17664"/>
                    </a:lnTo>
                    <a:lnTo>
                      <a:pt x="3625" y="17664"/>
                    </a:lnTo>
                    <a:lnTo>
                      <a:pt x="36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2" name="Google Shape;3702;p65"/>
              <p:cNvSpPr/>
              <p:nvPr/>
            </p:nvSpPr>
            <p:spPr>
              <a:xfrm>
                <a:off x="5414902" y="1024225"/>
                <a:ext cx="175199" cy="853529"/>
              </a:xfrm>
              <a:custGeom>
                <a:avLst/>
                <a:gdLst/>
                <a:ahLst/>
                <a:cxnLst/>
                <a:rect l="l" t="t" r="r" b="b"/>
                <a:pathLst>
                  <a:path w="3626" h="17665" extrusionOk="0">
                    <a:moveTo>
                      <a:pt x="1" y="0"/>
                    </a:moveTo>
                    <a:lnTo>
                      <a:pt x="1" y="17664"/>
                    </a:lnTo>
                    <a:lnTo>
                      <a:pt x="420" y="17664"/>
                    </a:lnTo>
                    <a:lnTo>
                      <a:pt x="420" y="6860"/>
                    </a:lnTo>
                    <a:cubicBezTo>
                      <a:pt x="420" y="4118"/>
                      <a:pt x="1813" y="2652"/>
                      <a:pt x="1813" y="2652"/>
                    </a:cubicBezTo>
                    <a:cubicBezTo>
                      <a:pt x="1813" y="2652"/>
                      <a:pt x="3208" y="4118"/>
                      <a:pt x="3208" y="6860"/>
                    </a:cubicBezTo>
                    <a:lnTo>
                      <a:pt x="3208" y="17664"/>
                    </a:lnTo>
                    <a:lnTo>
                      <a:pt x="3626" y="17664"/>
                    </a:lnTo>
                    <a:lnTo>
                      <a:pt x="36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3" name="Google Shape;3703;p65"/>
              <p:cNvSpPr/>
              <p:nvPr/>
            </p:nvSpPr>
            <p:spPr>
              <a:xfrm>
                <a:off x="3985618" y="971470"/>
                <a:ext cx="471530" cy="57836"/>
              </a:xfrm>
              <a:custGeom>
                <a:avLst/>
                <a:gdLst/>
                <a:ahLst/>
                <a:cxnLst/>
                <a:rect l="l" t="t" r="r" b="b"/>
                <a:pathLst>
                  <a:path w="9759" h="1197" extrusionOk="0">
                    <a:moveTo>
                      <a:pt x="0" y="0"/>
                    </a:moveTo>
                    <a:lnTo>
                      <a:pt x="0" y="1196"/>
                    </a:lnTo>
                    <a:lnTo>
                      <a:pt x="9758" y="1196"/>
                    </a:lnTo>
                    <a:lnTo>
                      <a:pt x="97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4" name="Google Shape;3704;p65"/>
              <p:cNvSpPr/>
              <p:nvPr/>
            </p:nvSpPr>
            <p:spPr>
              <a:xfrm>
                <a:off x="3985618" y="971470"/>
                <a:ext cx="40490" cy="911316"/>
              </a:xfrm>
              <a:custGeom>
                <a:avLst/>
                <a:gdLst/>
                <a:ahLst/>
                <a:cxnLst/>
                <a:rect l="l" t="t" r="r" b="b"/>
                <a:pathLst>
                  <a:path w="838" h="18861" extrusionOk="0">
                    <a:moveTo>
                      <a:pt x="0" y="0"/>
                    </a:moveTo>
                    <a:lnTo>
                      <a:pt x="0" y="18860"/>
                    </a:lnTo>
                    <a:lnTo>
                      <a:pt x="838" y="18860"/>
                    </a:lnTo>
                    <a:lnTo>
                      <a:pt x="8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5" name="Google Shape;3705;p65"/>
              <p:cNvSpPr/>
              <p:nvPr/>
            </p:nvSpPr>
            <p:spPr>
              <a:xfrm>
                <a:off x="4416610" y="971470"/>
                <a:ext cx="40538" cy="911316"/>
              </a:xfrm>
              <a:custGeom>
                <a:avLst/>
                <a:gdLst/>
                <a:ahLst/>
                <a:cxnLst/>
                <a:rect l="l" t="t" r="r" b="b"/>
                <a:pathLst>
                  <a:path w="839" h="18861" extrusionOk="0">
                    <a:moveTo>
                      <a:pt x="1" y="0"/>
                    </a:moveTo>
                    <a:lnTo>
                      <a:pt x="1" y="18860"/>
                    </a:lnTo>
                    <a:lnTo>
                      <a:pt x="838" y="18860"/>
                    </a:lnTo>
                    <a:lnTo>
                      <a:pt x="8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6" name="Google Shape;3706;p65"/>
              <p:cNvSpPr/>
              <p:nvPr/>
            </p:nvSpPr>
            <p:spPr>
              <a:xfrm>
                <a:off x="4201114" y="971470"/>
                <a:ext cx="40490" cy="911316"/>
              </a:xfrm>
              <a:custGeom>
                <a:avLst/>
                <a:gdLst/>
                <a:ahLst/>
                <a:cxnLst/>
                <a:rect l="l" t="t" r="r" b="b"/>
                <a:pathLst>
                  <a:path w="838" h="18861" extrusionOk="0">
                    <a:moveTo>
                      <a:pt x="1" y="0"/>
                    </a:moveTo>
                    <a:lnTo>
                      <a:pt x="1" y="18860"/>
                    </a:lnTo>
                    <a:lnTo>
                      <a:pt x="838" y="18860"/>
                    </a:lnTo>
                    <a:lnTo>
                      <a:pt x="8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7" name="Google Shape;3707;p65"/>
              <p:cNvSpPr/>
              <p:nvPr/>
            </p:nvSpPr>
            <p:spPr>
              <a:xfrm>
                <a:off x="4026060" y="1029258"/>
                <a:ext cx="175199" cy="853529"/>
              </a:xfrm>
              <a:custGeom>
                <a:avLst/>
                <a:gdLst/>
                <a:ahLst/>
                <a:cxnLst/>
                <a:rect l="l" t="t" r="r" b="b"/>
                <a:pathLst>
                  <a:path w="3626" h="17665" extrusionOk="0">
                    <a:moveTo>
                      <a:pt x="1" y="0"/>
                    </a:moveTo>
                    <a:lnTo>
                      <a:pt x="1" y="17664"/>
                    </a:lnTo>
                    <a:lnTo>
                      <a:pt x="420" y="17664"/>
                    </a:lnTo>
                    <a:lnTo>
                      <a:pt x="420" y="6860"/>
                    </a:lnTo>
                    <a:cubicBezTo>
                      <a:pt x="420" y="4118"/>
                      <a:pt x="1813" y="2652"/>
                      <a:pt x="1813" y="2652"/>
                    </a:cubicBezTo>
                    <a:cubicBezTo>
                      <a:pt x="1813" y="2652"/>
                      <a:pt x="3208" y="4118"/>
                      <a:pt x="3208" y="6860"/>
                    </a:cubicBezTo>
                    <a:lnTo>
                      <a:pt x="3208" y="17664"/>
                    </a:lnTo>
                    <a:lnTo>
                      <a:pt x="3626" y="17664"/>
                    </a:lnTo>
                    <a:lnTo>
                      <a:pt x="36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8" name="Google Shape;3708;p65"/>
              <p:cNvSpPr/>
              <p:nvPr/>
            </p:nvSpPr>
            <p:spPr>
              <a:xfrm>
                <a:off x="4241556" y="1029258"/>
                <a:ext cx="175199" cy="853529"/>
              </a:xfrm>
              <a:custGeom>
                <a:avLst/>
                <a:gdLst/>
                <a:ahLst/>
                <a:cxnLst/>
                <a:rect l="l" t="t" r="r" b="b"/>
                <a:pathLst>
                  <a:path w="3626" h="17665" extrusionOk="0">
                    <a:moveTo>
                      <a:pt x="1" y="0"/>
                    </a:moveTo>
                    <a:lnTo>
                      <a:pt x="1" y="17664"/>
                    </a:lnTo>
                    <a:lnTo>
                      <a:pt x="419" y="17664"/>
                    </a:lnTo>
                    <a:lnTo>
                      <a:pt x="419" y="6860"/>
                    </a:lnTo>
                    <a:cubicBezTo>
                      <a:pt x="419" y="4118"/>
                      <a:pt x="1813" y="2652"/>
                      <a:pt x="1813" y="2652"/>
                    </a:cubicBezTo>
                    <a:cubicBezTo>
                      <a:pt x="1813" y="2652"/>
                      <a:pt x="3206" y="4118"/>
                      <a:pt x="3206" y="6860"/>
                    </a:cubicBezTo>
                    <a:lnTo>
                      <a:pt x="3206" y="17664"/>
                    </a:lnTo>
                    <a:lnTo>
                      <a:pt x="3626" y="17664"/>
                    </a:lnTo>
                    <a:lnTo>
                      <a:pt x="36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9" name="Google Shape;3709;p65"/>
              <p:cNvSpPr/>
              <p:nvPr/>
            </p:nvSpPr>
            <p:spPr>
              <a:xfrm>
                <a:off x="3979505" y="964006"/>
                <a:ext cx="483706" cy="923396"/>
              </a:xfrm>
              <a:custGeom>
                <a:avLst/>
                <a:gdLst/>
                <a:ahLst/>
                <a:cxnLst/>
                <a:rect l="l" t="t" r="r" b="b"/>
                <a:pathLst>
                  <a:path w="10011" h="19111" extrusionOk="0">
                    <a:moveTo>
                      <a:pt x="127" y="1"/>
                    </a:moveTo>
                    <a:cubicBezTo>
                      <a:pt x="58" y="1"/>
                      <a:pt x="0" y="58"/>
                      <a:pt x="0" y="127"/>
                    </a:cubicBezTo>
                    <a:lnTo>
                      <a:pt x="0" y="18985"/>
                    </a:lnTo>
                    <a:cubicBezTo>
                      <a:pt x="0" y="19054"/>
                      <a:pt x="58" y="19111"/>
                      <a:pt x="127" y="19111"/>
                    </a:cubicBezTo>
                    <a:cubicBezTo>
                      <a:pt x="196" y="19111"/>
                      <a:pt x="253" y="19054"/>
                      <a:pt x="253" y="18985"/>
                    </a:cubicBezTo>
                    <a:lnTo>
                      <a:pt x="253" y="247"/>
                    </a:lnTo>
                    <a:lnTo>
                      <a:pt x="9758" y="247"/>
                    </a:lnTo>
                    <a:lnTo>
                      <a:pt x="9758" y="18983"/>
                    </a:lnTo>
                    <a:cubicBezTo>
                      <a:pt x="9758" y="19052"/>
                      <a:pt x="9816" y="19109"/>
                      <a:pt x="9885" y="19109"/>
                    </a:cubicBezTo>
                    <a:cubicBezTo>
                      <a:pt x="9954" y="19109"/>
                      <a:pt x="10011" y="19054"/>
                      <a:pt x="10011" y="18985"/>
                    </a:cubicBezTo>
                    <a:lnTo>
                      <a:pt x="10011" y="127"/>
                    </a:lnTo>
                    <a:cubicBezTo>
                      <a:pt x="10011" y="58"/>
                      <a:pt x="9954" y="1"/>
                      <a:pt x="9885" y="1"/>
                    </a:cubicBezTo>
                    <a:close/>
                  </a:path>
                </a:pathLst>
              </a:custGeom>
              <a:solidFill>
                <a:srgbClr val="3F3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0" name="Google Shape;3710;p65"/>
              <p:cNvSpPr/>
              <p:nvPr/>
            </p:nvSpPr>
            <p:spPr>
              <a:xfrm>
                <a:off x="3979505" y="963909"/>
                <a:ext cx="483706" cy="69819"/>
              </a:xfrm>
              <a:custGeom>
                <a:avLst/>
                <a:gdLst/>
                <a:ahLst/>
                <a:cxnLst/>
                <a:rect l="l" t="t" r="r" b="b"/>
                <a:pathLst>
                  <a:path w="10011" h="1445" extrusionOk="0">
                    <a:moveTo>
                      <a:pt x="9760" y="251"/>
                    </a:moveTo>
                    <a:lnTo>
                      <a:pt x="9760" y="1196"/>
                    </a:lnTo>
                    <a:lnTo>
                      <a:pt x="253" y="1196"/>
                    </a:lnTo>
                    <a:lnTo>
                      <a:pt x="253" y="251"/>
                    </a:lnTo>
                    <a:close/>
                    <a:moveTo>
                      <a:pt x="127" y="1"/>
                    </a:moveTo>
                    <a:cubicBezTo>
                      <a:pt x="58" y="1"/>
                      <a:pt x="0" y="56"/>
                      <a:pt x="0" y="125"/>
                    </a:cubicBezTo>
                    <a:lnTo>
                      <a:pt x="0" y="1321"/>
                    </a:lnTo>
                    <a:cubicBezTo>
                      <a:pt x="0" y="1390"/>
                      <a:pt x="58" y="1445"/>
                      <a:pt x="127" y="1445"/>
                    </a:cubicBezTo>
                    <a:lnTo>
                      <a:pt x="9885" y="1445"/>
                    </a:lnTo>
                    <a:cubicBezTo>
                      <a:pt x="9954" y="1445"/>
                      <a:pt x="10011" y="1392"/>
                      <a:pt x="10011" y="1321"/>
                    </a:cubicBezTo>
                    <a:lnTo>
                      <a:pt x="10011" y="125"/>
                    </a:lnTo>
                    <a:cubicBezTo>
                      <a:pt x="10011" y="56"/>
                      <a:pt x="9954" y="1"/>
                      <a:pt x="98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1" name="Google Shape;3711;p65"/>
              <p:cNvSpPr/>
              <p:nvPr/>
            </p:nvSpPr>
            <p:spPr>
              <a:xfrm>
                <a:off x="3979505" y="963909"/>
                <a:ext cx="52666" cy="923396"/>
              </a:xfrm>
              <a:custGeom>
                <a:avLst/>
                <a:gdLst/>
                <a:ahLst/>
                <a:cxnLst/>
                <a:rect l="l" t="t" r="r" b="b"/>
                <a:pathLst>
                  <a:path w="1090" h="19111" extrusionOk="0">
                    <a:moveTo>
                      <a:pt x="842" y="251"/>
                    </a:moveTo>
                    <a:lnTo>
                      <a:pt x="842" y="18861"/>
                    </a:lnTo>
                    <a:lnTo>
                      <a:pt x="253" y="18861"/>
                    </a:lnTo>
                    <a:lnTo>
                      <a:pt x="253" y="251"/>
                    </a:lnTo>
                    <a:close/>
                    <a:moveTo>
                      <a:pt x="127" y="1"/>
                    </a:moveTo>
                    <a:cubicBezTo>
                      <a:pt x="58" y="1"/>
                      <a:pt x="0" y="56"/>
                      <a:pt x="0" y="125"/>
                    </a:cubicBezTo>
                    <a:lnTo>
                      <a:pt x="0" y="18985"/>
                    </a:lnTo>
                    <a:cubicBezTo>
                      <a:pt x="0" y="19054"/>
                      <a:pt x="58" y="19111"/>
                      <a:pt x="127" y="19111"/>
                    </a:cubicBezTo>
                    <a:lnTo>
                      <a:pt x="964" y="19111"/>
                    </a:lnTo>
                    <a:cubicBezTo>
                      <a:pt x="1033" y="19111"/>
                      <a:pt x="1090" y="19056"/>
                      <a:pt x="1090" y="18987"/>
                    </a:cubicBezTo>
                    <a:lnTo>
                      <a:pt x="1090" y="125"/>
                    </a:lnTo>
                    <a:cubicBezTo>
                      <a:pt x="1090" y="56"/>
                      <a:pt x="1033"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2" name="Google Shape;3712;p65"/>
              <p:cNvSpPr/>
              <p:nvPr/>
            </p:nvSpPr>
            <p:spPr>
              <a:xfrm>
                <a:off x="4410545" y="963909"/>
                <a:ext cx="52666" cy="923396"/>
              </a:xfrm>
              <a:custGeom>
                <a:avLst/>
                <a:gdLst/>
                <a:ahLst/>
                <a:cxnLst/>
                <a:rect l="l" t="t" r="r" b="b"/>
                <a:pathLst>
                  <a:path w="1090" h="19111" extrusionOk="0">
                    <a:moveTo>
                      <a:pt x="839" y="251"/>
                    </a:moveTo>
                    <a:lnTo>
                      <a:pt x="839" y="18861"/>
                    </a:lnTo>
                    <a:lnTo>
                      <a:pt x="252" y="18861"/>
                    </a:lnTo>
                    <a:lnTo>
                      <a:pt x="252" y="251"/>
                    </a:lnTo>
                    <a:close/>
                    <a:moveTo>
                      <a:pt x="126" y="1"/>
                    </a:moveTo>
                    <a:cubicBezTo>
                      <a:pt x="57" y="1"/>
                      <a:pt x="0" y="56"/>
                      <a:pt x="0" y="125"/>
                    </a:cubicBezTo>
                    <a:lnTo>
                      <a:pt x="0" y="18985"/>
                    </a:lnTo>
                    <a:cubicBezTo>
                      <a:pt x="0" y="19054"/>
                      <a:pt x="57" y="19111"/>
                      <a:pt x="126" y="19111"/>
                    </a:cubicBezTo>
                    <a:lnTo>
                      <a:pt x="964" y="19111"/>
                    </a:lnTo>
                    <a:cubicBezTo>
                      <a:pt x="1033" y="19111"/>
                      <a:pt x="1090" y="19056"/>
                      <a:pt x="1090" y="18987"/>
                    </a:cubicBezTo>
                    <a:lnTo>
                      <a:pt x="1090" y="125"/>
                    </a:lnTo>
                    <a:cubicBezTo>
                      <a:pt x="1090" y="56"/>
                      <a:pt x="1033"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3" name="Google Shape;3713;p65"/>
              <p:cNvSpPr/>
              <p:nvPr/>
            </p:nvSpPr>
            <p:spPr>
              <a:xfrm>
                <a:off x="4195001" y="963909"/>
                <a:ext cx="52714" cy="923396"/>
              </a:xfrm>
              <a:custGeom>
                <a:avLst/>
                <a:gdLst/>
                <a:ahLst/>
                <a:cxnLst/>
                <a:rect l="l" t="t" r="r" b="b"/>
                <a:pathLst>
                  <a:path w="1091" h="19111" extrusionOk="0">
                    <a:moveTo>
                      <a:pt x="842" y="251"/>
                    </a:moveTo>
                    <a:lnTo>
                      <a:pt x="842" y="18861"/>
                    </a:lnTo>
                    <a:lnTo>
                      <a:pt x="253" y="18861"/>
                    </a:lnTo>
                    <a:lnTo>
                      <a:pt x="253" y="251"/>
                    </a:lnTo>
                    <a:close/>
                    <a:moveTo>
                      <a:pt x="127" y="1"/>
                    </a:moveTo>
                    <a:cubicBezTo>
                      <a:pt x="58" y="1"/>
                      <a:pt x="1" y="56"/>
                      <a:pt x="1" y="125"/>
                    </a:cubicBezTo>
                    <a:lnTo>
                      <a:pt x="1" y="18985"/>
                    </a:lnTo>
                    <a:cubicBezTo>
                      <a:pt x="1" y="19054"/>
                      <a:pt x="58" y="19111"/>
                      <a:pt x="127" y="19111"/>
                    </a:cubicBezTo>
                    <a:lnTo>
                      <a:pt x="964" y="19111"/>
                    </a:lnTo>
                    <a:cubicBezTo>
                      <a:pt x="1033" y="19111"/>
                      <a:pt x="1090" y="19056"/>
                      <a:pt x="1090" y="18987"/>
                    </a:cubicBezTo>
                    <a:lnTo>
                      <a:pt x="1090" y="125"/>
                    </a:lnTo>
                    <a:cubicBezTo>
                      <a:pt x="1090" y="56"/>
                      <a:pt x="1033"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4" name="Google Shape;3714;p65"/>
              <p:cNvSpPr/>
              <p:nvPr/>
            </p:nvSpPr>
            <p:spPr>
              <a:xfrm>
                <a:off x="4019850" y="1021697"/>
                <a:ext cx="187375" cy="865705"/>
              </a:xfrm>
              <a:custGeom>
                <a:avLst/>
                <a:gdLst/>
                <a:ahLst/>
                <a:cxnLst/>
                <a:rect l="l" t="t" r="r" b="b"/>
                <a:pathLst>
                  <a:path w="3878" h="17917" extrusionOk="0">
                    <a:moveTo>
                      <a:pt x="3630" y="249"/>
                    </a:moveTo>
                    <a:lnTo>
                      <a:pt x="3630" y="17665"/>
                    </a:lnTo>
                    <a:lnTo>
                      <a:pt x="3464" y="17665"/>
                    </a:lnTo>
                    <a:lnTo>
                      <a:pt x="3464" y="6987"/>
                    </a:lnTo>
                    <a:cubicBezTo>
                      <a:pt x="3464" y="5546"/>
                      <a:pt x="3078" y="4459"/>
                      <a:pt x="2755" y="3799"/>
                    </a:cubicBezTo>
                    <a:cubicBezTo>
                      <a:pt x="2400" y="3082"/>
                      <a:pt x="2050" y="2707"/>
                      <a:pt x="2036" y="2692"/>
                    </a:cubicBezTo>
                    <a:cubicBezTo>
                      <a:pt x="2010" y="2668"/>
                      <a:pt x="1979" y="2652"/>
                      <a:pt x="1945" y="2652"/>
                    </a:cubicBezTo>
                    <a:cubicBezTo>
                      <a:pt x="1910" y="2652"/>
                      <a:pt x="1878" y="2668"/>
                      <a:pt x="1853" y="2692"/>
                    </a:cubicBezTo>
                    <a:cubicBezTo>
                      <a:pt x="1839" y="2707"/>
                      <a:pt x="1486" y="3080"/>
                      <a:pt x="1134" y="3799"/>
                    </a:cubicBezTo>
                    <a:cubicBezTo>
                      <a:pt x="812" y="4459"/>
                      <a:pt x="424" y="5546"/>
                      <a:pt x="424" y="6987"/>
                    </a:cubicBezTo>
                    <a:lnTo>
                      <a:pt x="424" y="17665"/>
                    </a:lnTo>
                    <a:lnTo>
                      <a:pt x="255" y="17665"/>
                    </a:lnTo>
                    <a:lnTo>
                      <a:pt x="255" y="249"/>
                    </a:lnTo>
                    <a:close/>
                    <a:moveTo>
                      <a:pt x="127" y="0"/>
                    </a:moveTo>
                    <a:cubicBezTo>
                      <a:pt x="58" y="0"/>
                      <a:pt x="1" y="58"/>
                      <a:pt x="1" y="127"/>
                    </a:cubicBezTo>
                    <a:lnTo>
                      <a:pt x="1" y="17791"/>
                    </a:lnTo>
                    <a:cubicBezTo>
                      <a:pt x="1" y="17860"/>
                      <a:pt x="58" y="17917"/>
                      <a:pt x="127" y="17917"/>
                    </a:cubicBezTo>
                    <a:lnTo>
                      <a:pt x="545" y="17917"/>
                    </a:lnTo>
                    <a:cubicBezTo>
                      <a:pt x="615" y="17917"/>
                      <a:pt x="671" y="17860"/>
                      <a:pt x="671" y="17791"/>
                    </a:cubicBezTo>
                    <a:lnTo>
                      <a:pt x="671" y="6985"/>
                    </a:lnTo>
                    <a:cubicBezTo>
                      <a:pt x="671" y="5596"/>
                      <a:pt x="1041" y="4549"/>
                      <a:pt x="1350" y="3917"/>
                    </a:cubicBezTo>
                    <a:cubicBezTo>
                      <a:pt x="1583" y="3444"/>
                      <a:pt x="1817" y="3123"/>
                      <a:pt x="1939" y="2967"/>
                    </a:cubicBezTo>
                    <a:cubicBezTo>
                      <a:pt x="2243" y="3348"/>
                      <a:pt x="3208" y="4731"/>
                      <a:pt x="3208" y="6985"/>
                    </a:cubicBezTo>
                    <a:lnTo>
                      <a:pt x="3208" y="17789"/>
                    </a:lnTo>
                    <a:cubicBezTo>
                      <a:pt x="3208" y="17858"/>
                      <a:pt x="3265" y="17915"/>
                      <a:pt x="3334" y="17915"/>
                    </a:cubicBezTo>
                    <a:lnTo>
                      <a:pt x="3752" y="17915"/>
                    </a:lnTo>
                    <a:cubicBezTo>
                      <a:pt x="3821" y="17915"/>
                      <a:pt x="3878" y="17860"/>
                      <a:pt x="3878" y="17791"/>
                    </a:cubicBezTo>
                    <a:lnTo>
                      <a:pt x="3878" y="127"/>
                    </a:lnTo>
                    <a:cubicBezTo>
                      <a:pt x="3878" y="58"/>
                      <a:pt x="3821" y="0"/>
                      <a:pt x="37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5" name="Google Shape;3715;p65"/>
              <p:cNvSpPr/>
              <p:nvPr/>
            </p:nvSpPr>
            <p:spPr>
              <a:xfrm>
                <a:off x="4235394" y="1021697"/>
                <a:ext cx="187375" cy="865705"/>
              </a:xfrm>
              <a:custGeom>
                <a:avLst/>
                <a:gdLst/>
                <a:ahLst/>
                <a:cxnLst/>
                <a:rect l="l" t="t" r="r" b="b"/>
                <a:pathLst>
                  <a:path w="3878" h="17917" extrusionOk="0">
                    <a:moveTo>
                      <a:pt x="3627" y="249"/>
                    </a:moveTo>
                    <a:lnTo>
                      <a:pt x="3627" y="17665"/>
                    </a:lnTo>
                    <a:lnTo>
                      <a:pt x="3464" y="17665"/>
                    </a:lnTo>
                    <a:lnTo>
                      <a:pt x="3464" y="6987"/>
                    </a:lnTo>
                    <a:cubicBezTo>
                      <a:pt x="3464" y="5546"/>
                      <a:pt x="3076" y="4459"/>
                      <a:pt x="2754" y="3799"/>
                    </a:cubicBezTo>
                    <a:cubicBezTo>
                      <a:pt x="2400" y="3082"/>
                      <a:pt x="2049" y="2707"/>
                      <a:pt x="2035" y="2692"/>
                    </a:cubicBezTo>
                    <a:cubicBezTo>
                      <a:pt x="2010" y="2668"/>
                      <a:pt x="1978" y="2652"/>
                      <a:pt x="1943" y="2652"/>
                    </a:cubicBezTo>
                    <a:cubicBezTo>
                      <a:pt x="1909" y="2652"/>
                      <a:pt x="1878" y="2668"/>
                      <a:pt x="1852" y="2692"/>
                    </a:cubicBezTo>
                    <a:cubicBezTo>
                      <a:pt x="1838" y="2707"/>
                      <a:pt x="1486" y="3080"/>
                      <a:pt x="1133" y="3799"/>
                    </a:cubicBezTo>
                    <a:cubicBezTo>
                      <a:pt x="810" y="4459"/>
                      <a:pt x="424" y="5546"/>
                      <a:pt x="424" y="6987"/>
                    </a:cubicBezTo>
                    <a:lnTo>
                      <a:pt x="424" y="17665"/>
                    </a:lnTo>
                    <a:lnTo>
                      <a:pt x="254" y="17665"/>
                    </a:lnTo>
                    <a:lnTo>
                      <a:pt x="254" y="249"/>
                    </a:lnTo>
                    <a:close/>
                    <a:moveTo>
                      <a:pt x="126" y="0"/>
                    </a:moveTo>
                    <a:cubicBezTo>
                      <a:pt x="57" y="0"/>
                      <a:pt x="0" y="58"/>
                      <a:pt x="0" y="127"/>
                    </a:cubicBezTo>
                    <a:lnTo>
                      <a:pt x="0" y="17791"/>
                    </a:lnTo>
                    <a:cubicBezTo>
                      <a:pt x="0" y="17860"/>
                      <a:pt x="57" y="17917"/>
                      <a:pt x="126" y="17917"/>
                    </a:cubicBezTo>
                    <a:lnTo>
                      <a:pt x="544" y="17917"/>
                    </a:lnTo>
                    <a:cubicBezTo>
                      <a:pt x="613" y="17917"/>
                      <a:pt x="670" y="17860"/>
                      <a:pt x="670" y="17791"/>
                    </a:cubicBezTo>
                    <a:lnTo>
                      <a:pt x="670" y="6985"/>
                    </a:lnTo>
                    <a:cubicBezTo>
                      <a:pt x="670" y="5596"/>
                      <a:pt x="1040" y="4549"/>
                      <a:pt x="1350" y="3917"/>
                    </a:cubicBezTo>
                    <a:cubicBezTo>
                      <a:pt x="1582" y="3444"/>
                      <a:pt x="1815" y="3123"/>
                      <a:pt x="1939" y="2967"/>
                    </a:cubicBezTo>
                    <a:cubicBezTo>
                      <a:pt x="2240" y="3348"/>
                      <a:pt x="3208" y="4731"/>
                      <a:pt x="3208" y="6985"/>
                    </a:cubicBezTo>
                    <a:lnTo>
                      <a:pt x="3208" y="17789"/>
                    </a:lnTo>
                    <a:cubicBezTo>
                      <a:pt x="3208" y="17858"/>
                      <a:pt x="3263" y="17915"/>
                      <a:pt x="3332" y="17915"/>
                    </a:cubicBezTo>
                    <a:lnTo>
                      <a:pt x="3751" y="17915"/>
                    </a:lnTo>
                    <a:cubicBezTo>
                      <a:pt x="3820" y="17915"/>
                      <a:pt x="3877" y="17860"/>
                      <a:pt x="3873" y="17791"/>
                    </a:cubicBezTo>
                    <a:lnTo>
                      <a:pt x="3873" y="127"/>
                    </a:lnTo>
                    <a:cubicBezTo>
                      <a:pt x="3873" y="58"/>
                      <a:pt x="3816" y="0"/>
                      <a:pt x="3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6" name="Google Shape;3716;p65"/>
              <p:cNvSpPr/>
              <p:nvPr/>
            </p:nvSpPr>
            <p:spPr>
              <a:xfrm>
                <a:off x="5149803" y="963909"/>
                <a:ext cx="483610" cy="69819"/>
              </a:xfrm>
              <a:custGeom>
                <a:avLst/>
                <a:gdLst/>
                <a:ahLst/>
                <a:cxnLst/>
                <a:rect l="l" t="t" r="r" b="b"/>
                <a:pathLst>
                  <a:path w="10009" h="1445" extrusionOk="0">
                    <a:moveTo>
                      <a:pt x="9758" y="251"/>
                    </a:moveTo>
                    <a:lnTo>
                      <a:pt x="9758" y="1196"/>
                    </a:lnTo>
                    <a:lnTo>
                      <a:pt x="250" y="1196"/>
                    </a:lnTo>
                    <a:lnTo>
                      <a:pt x="250" y="251"/>
                    </a:lnTo>
                    <a:close/>
                    <a:moveTo>
                      <a:pt x="126" y="1"/>
                    </a:moveTo>
                    <a:cubicBezTo>
                      <a:pt x="57" y="1"/>
                      <a:pt x="0" y="56"/>
                      <a:pt x="0" y="125"/>
                    </a:cubicBezTo>
                    <a:lnTo>
                      <a:pt x="0" y="1321"/>
                    </a:lnTo>
                    <a:cubicBezTo>
                      <a:pt x="0" y="1390"/>
                      <a:pt x="57" y="1445"/>
                      <a:pt x="126" y="1445"/>
                    </a:cubicBezTo>
                    <a:lnTo>
                      <a:pt x="9884" y="1445"/>
                    </a:lnTo>
                    <a:cubicBezTo>
                      <a:pt x="9949" y="1445"/>
                      <a:pt x="10006" y="1392"/>
                      <a:pt x="10008" y="1321"/>
                    </a:cubicBezTo>
                    <a:lnTo>
                      <a:pt x="10008" y="125"/>
                    </a:lnTo>
                    <a:cubicBezTo>
                      <a:pt x="10008" y="56"/>
                      <a:pt x="9953" y="1"/>
                      <a:pt x="9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7" name="Google Shape;3717;p65"/>
              <p:cNvSpPr/>
              <p:nvPr/>
            </p:nvSpPr>
            <p:spPr>
              <a:xfrm>
                <a:off x="5149706" y="963909"/>
                <a:ext cx="52666" cy="923396"/>
              </a:xfrm>
              <a:custGeom>
                <a:avLst/>
                <a:gdLst/>
                <a:ahLst/>
                <a:cxnLst/>
                <a:rect l="l" t="t" r="r" b="b"/>
                <a:pathLst>
                  <a:path w="1090" h="19111" extrusionOk="0">
                    <a:moveTo>
                      <a:pt x="839" y="251"/>
                    </a:moveTo>
                    <a:lnTo>
                      <a:pt x="839" y="18861"/>
                    </a:lnTo>
                    <a:lnTo>
                      <a:pt x="252" y="18861"/>
                    </a:lnTo>
                    <a:lnTo>
                      <a:pt x="252" y="251"/>
                    </a:lnTo>
                    <a:close/>
                    <a:moveTo>
                      <a:pt x="126" y="1"/>
                    </a:moveTo>
                    <a:cubicBezTo>
                      <a:pt x="57" y="1"/>
                      <a:pt x="0" y="56"/>
                      <a:pt x="0" y="125"/>
                    </a:cubicBezTo>
                    <a:lnTo>
                      <a:pt x="0" y="18985"/>
                    </a:lnTo>
                    <a:cubicBezTo>
                      <a:pt x="0" y="19054"/>
                      <a:pt x="57" y="19111"/>
                      <a:pt x="126" y="19111"/>
                    </a:cubicBezTo>
                    <a:lnTo>
                      <a:pt x="964" y="19111"/>
                    </a:lnTo>
                    <a:cubicBezTo>
                      <a:pt x="1032" y="19111"/>
                      <a:pt x="1090" y="19056"/>
                      <a:pt x="1090" y="18987"/>
                    </a:cubicBezTo>
                    <a:lnTo>
                      <a:pt x="1090" y="125"/>
                    </a:lnTo>
                    <a:cubicBezTo>
                      <a:pt x="1090" y="56"/>
                      <a:pt x="103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8" name="Google Shape;3718;p65"/>
              <p:cNvSpPr/>
              <p:nvPr/>
            </p:nvSpPr>
            <p:spPr>
              <a:xfrm>
                <a:off x="5580795" y="963909"/>
                <a:ext cx="52618" cy="923396"/>
              </a:xfrm>
              <a:custGeom>
                <a:avLst/>
                <a:gdLst/>
                <a:ahLst/>
                <a:cxnLst/>
                <a:rect l="l" t="t" r="r" b="b"/>
                <a:pathLst>
                  <a:path w="1089" h="19111" extrusionOk="0">
                    <a:moveTo>
                      <a:pt x="838" y="251"/>
                    </a:moveTo>
                    <a:lnTo>
                      <a:pt x="838" y="18861"/>
                    </a:lnTo>
                    <a:lnTo>
                      <a:pt x="249" y="18861"/>
                    </a:lnTo>
                    <a:lnTo>
                      <a:pt x="249" y="251"/>
                    </a:lnTo>
                    <a:close/>
                    <a:moveTo>
                      <a:pt x="127" y="1"/>
                    </a:moveTo>
                    <a:cubicBezTo>
                      <a:pt x="56" y="1"/>
                      <a:pt x="1" y="56"/>
                      <a:pt x="1" y="125"/>
                    </a:cubicBezTo>
                    <a:lnTo>
                      <a:pt x="1" y="18985"/>
                    </a:lnTo>
                    <a:cubicBezTo>
                      <a:pt x="1" y="19054"/>
                      <a:pt x="58" y="19111"/>
                      <a:pt x="127" y="19111"/>
                    </a:cubicBezTo>
                    <a:lnTo>
                      <a:pt x="964" y="19111"/>
                    </a:lnTo>
                    <a:cubicBezTo>
                      <a:pt x="1029" y="19111"/>
                      <a:pt x="1086" y="19056"/>
                      <a:pt x="1088" y="18987"/>
                    </a:cubicBezTo>
                    <a:lnTo>
                      <a:pt x="1088" y="125"/>
                    </a:lnTo>
                    <a:cubicBezTo>
                      <a:pt x="1088" y="56"/>
                      <a:pt x="1033"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9" name="Google Shape;3719;p65"/>
              <p:cNvSpPr/>
              <p:nvPr/>
            </p:nvSpPr>
            <p:spPr>
              <a:xfrm>
                <a:off x="5365203" y="963909"/>
                <a:ext cx="52569" cy="923396"/>
              </a:xfrm>
              <a:custGeom>
                <a:avLst/>
                <a:gdLst/>
                <a:ahLst/>
                <a:cxnLst/>
                <a:rect l="l" t="t" r="r" b="b"/>
                <a:pathLst>
                  <a:path w="1088" h="19111" extrusionOk="0">
                    <a:moveTo>
                      <a:pt x="840" y="251"/>
                    </a:moveTo>
                    <a:lnTo>
                      <a:pt x="840" y="18861"/>
                    </a:lnTo>
                    <a:lnTo>
                      <a:pt x="251" y="18861"/>
                    </a:lnTo>
                    <a:lnTo>
                      <a:pt x="251" y="251"/>
                    </a:lnTo>
                    <a:close/>
                    <a:moveTo>
                      <a:pt x="127" y="1"/>
                    </a:moveTo>
                    <a:cubicBezTo>
                      <a:pt x="56" y="1"/>
                      <a:pt x="0" y="56"/>
                      <a:pt x="0" y="125"/>
                    </a:cubicBezTo>
                    <a:lnTo>
                      <a:pt x="0" y="18985"/>
                    </a:lnTo>
                    <a:cubicBezTo>
                      <a:pt x="0" y="19054"/>
                      <a:pt x="58" y="19111"/>
                      <a:pt x="127" y="19111"/>
                    </a:cubicBezTo>
                    <a:lnTo>
                      <a:pt x="964" y="19111"/>
                    </a:lnTo>
                    <a:cubicBezTo>
                      <a:pt x="1033" y="19111"/>
                      <a:pt x="1088" y="19056"/>
                      <a:pt x="1088" y="18987"/>
                    </a:cubicBezTo>
                    <a:lnTo>
                      <a:pt x="1088" y="125"/>
                    </a:lnTo>
                    <a:cubicBezTo>
                      <a:pt x="1088" y="56"/>
                      <a:pt x="1031"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0" name="Google Shape;3720;p65"/>
              <p:cNvSpPr/>
              <p:nvPr/>
            </p:nvSpPr>
            <p:spPr>
              <a:xfrm>
                <a:off x="5190052" y="1021697"/>
                <a:ext cx="187279" cy="865705"/>
              </a:xfrm>
              <a:custGeom>
                <a:avLst/>
                <a:gdLst/>
                <a:ahLst/>
                <a:cxnLst/>
                <a:rect l="l" t="t" r="r" b="b"/>
                <a:pathLst>
                  <a:path w="3876" h="17917" extrusionOk="0">
                    <a:moveTo>
                      <a:pt x="3627" y="249"/>
                    </a:moveTo>
                    <a:lnTo>
                      <a:pt x="3627" y="17665"/>
                    </a:lnTo>
                    <a:lnTo>
                      <a:pt x="3462" y="17665"/>
                    </a:lnTo>
                    <a:lnTo>
                      <a:pt x="3462" y="6987"/>
                    </a:lnTo>
                    <a:cubicBezTo>
                      <a:pt x="3462" y="5546"/>
                      <a:pt x="3076" y="4459"/>
                      <a:pt x="2753" y="3799"/>
                    </a:cubicBezTo>
                    <a:cubicBezTo>
                      <a:pt x="2398" y="3082"/>
                      <a:pt x="2049" y="2707"/>
                      <a:pt x="2034" y="2692"/>
                    </a:cubicBezTo>
                    <a:cubicBezTo>
                      <a:pt x="2010" y="2668"/>
                      <a:pt x="1978" y="2652"/>
                      <a:pt x="1943" y="2652"/>
                    </a:cubicBezTo>
                    <a:cubicBezTo>
                      <a:pt x="1908" y="2652"/>
                      <a:pt x="1876" y="2668"/>
                      <a:pt x="1852" y="2692"/>
                    </a:cubicBezTo>
                    <a:cubicBezTo>
                      <a:pt x="1837" y="2707"/>
                      <a:pt x="1484" y="3080"/>
                      <a:pt x="1133" y="3799"/>
                    </a:cubicBezTo>
                    <a:cubicBezTo>
                      <a:pt x="810" y="4459"/>
                      <a:pt x="424" y="5546"/>
                      <a:pt x="424" y="6987"/>
                    </a:cubicBezTo>
                    <a:lnTo>
                      <a:pt x="424" y="17665"/>
                    </a:lnTo>
                    <a:lnTo>
                      <a:pt x="255" y="17665"/>
                    </a:lnTo>
                    <a:lnTo>
                      <a:pt x="255" y="249"/>
                    </a:lnTo>
                    <a:close/>
                    <a:moveTo>
                      <a:pt x="125" y="0"/>
                    </a:moveTo>
                    <a:cubicBezTo>
                      <a:pt x="56" y="0"/>
                      <a:pt x="0" y="58"/>
                      <a:pt x="0" y="127"/>
                    </a:cubicBezTo>
                    <a:lnTo>
                      <a:pt x="0" y="17791"/>
                    </a:lnTo>
                    <a:cubicBezTo>
                      <a:pt x="0" y="17860"/>
                      <a:pt x="58" y="17917"/>
                      <a:pt x="125" y="17917"/>
                    </a:cubicBezTo>
                    <a:lnTo>
                      <a:pt x="544" y="17917"/>
                    </a:lnTo>
                    <a:cubicBezTo>
                      <a:pt x="613" y="17917"/>
                      <a:pt x="670" y="17860"/>
                      <a:pt x="670" y="17791"/>
                    </a:cubicBezTo>
                    <a:lnTo>
                      <a:pt x="670" y="6985"/>
                    </a:lnTo>
                    <a:cubicBezTo>
                      <a:pt x="670" y="5596"/>
                      <a:pt x="1039" y="4549"/>
                      <a:pt x="1350" y="3917"/>
                    </a:cubicBezTo>
                    <a:cubicBezTo>
                      <a:pt x="1581" y="3444"/>
                      <a:pt x="1815" y="3123"/>
                      <a:pt x="1937" y="2967"/>
                    </a:cubicBezTo>
                    <a:cubicBezTo>
                      <a:pt x="2240" y="3348"/>
                      <a:pt x="3206" y="4731"/>
                      <a:pt x="3206" y="6985"/>
                    </a:cubicBezTo>
                    <a:lnTo>
                      <a:pt x="3206" y="17789"/>
                    </a:lnTo>
                    <a:cubicBezTo>
                      <a:pt x="3206" y="17858"/>
                      <a:pt x="3263" y="17915"/>
                      <a:pt x="3332" y="17915"/>
                    </a:cubicBezTo>
                    <a:lnTo>
                      <a:pt x="3752" y="17915"/>
                    </a:lnTo>
                    <a:cubicBezTo>
                      <a:pt x="3821" y="17915"/>
                      <a:pt x="3876" y="17860"/>
                      <a:pt x="3874" y="17791"/>
                    </a:cubicBezTo>
                    <a:lnTo>
                      <a:pt x="3874" y="127"/>
                    </a:lnTo>
                    <a:cubicBezTo>
                      <a:pt x="3874" y="58"/>
                      <a:pt x="3817" y="0"/>
                      <a:pt x="3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1" name="Google Shape;3721;p65"/>
              <p:cNvSpPr/>
              <p:nvPr/>
            </p:nvSpPr>
            <p:spPr>
              <a:xfrm>
                <a:off x="5405644" y="1021697"/>
                <a:ext cx="187230" cy="865705"/>
              </a:xfrm>
              <a:custGeom>
                <a:avLst/>
                <a:gdLst/>
                <a:ahLst/>
                <a:cxnLst/>
                <a:rect l="l" t="t" r="r" b="b"/>
                <a:pathLst>
                  <a:path w="3875" h="17917" extrusionOk="0">
                    <a:moveTo>
                      <a:pt x="3626" y="249"/>
                    </a:moveTo>
                    <a:lnTo>
                      <a:pt x="3626" y="17665"/>
                    </a:lnTo>
                    <a:lnTo>
                      <a:pt x="3460" y="17665"/>
                    </a:lnTo>
                    <a:lnTo>
                      <a:pt x="3460" y="6987"/>
                    </a:lnTo>
                    <a:cubicBezTo>
                      <a:pt x="3460" y="5546"/>
                      <a:pt x="3074" y="4459"/>
                      <a:pt x="2751" y="3799"/>
                    </a:cubicBezTo>
                    <a:cubicBezTo>
                      <a:pt x="2396" y="3082"/>
                      <a:pt x="2048" y="2707"/>
                      <a:pt x="2032" y="2692"/>
                    </a:cubicBezTo>
                    <a:cubicBezTo>
                      <a:pt x="2008" y="2668"/>
                      <a:pt x="1975" y="2652"/>
                      <a:pt x="1941" y="2652"/>
                    </a:cubicBezTo>
                    <a:cubicBezTo>
                      <a:pt x="1906" y="2652"/>
                      <a:pt x="1874" y="2668"/>
                      <a:pt x="1851" y="2692"/>
                    </a:cubicBezTo>
                    <a:cubicBezTo>
                      <a:pt x="1835" y="2707"/>
                      <a:pt x="1482" y="3080"/>
                      <a:pt x="1130" y="3799"/>
                    </a:cubicBezTo>
                    <a:cubicBezTo>
                      <a:pt x="809" y="4459"/>
                      <a:pt x="422" y="5546"/>
                      <a:pt x="422" y="6987"/>
                    </a:cubicBezTo>
                    <a:lnTo>
                      <a:pt x="422" y="17665"/>
                    </a:lnTo>
                    <a:lnTo>
                      <a:pt x="251" y="17665"/>
                    </a:lnTo>
                    <a:lnTo>
                      <a:pt x="251" y="249"/>
                    </a:lnTo>
                    <a:close/>
                    <a:moveTo>
                      <a:pt x="127" y="0"/>
                    </a:moveTo>
                    <a:cubicBezTo>
                      <a:pt x="56" y="0"/>
                      <a:pt x="1" y="58"/>
                      <a:pt x="1" y="127"/>
                    </a:cubicBezTo>
                    <a:lnTo>
                      <a:pt x="1" y="17791"/>
                    </a:lnTo>
                    <a:cubicBezTo>
                      <a:pt x="1" y="17860"/>
                      <a:pt x="58" y="17917"/>
                      <a:pt x="127" y="17917"/>
                    </a:cubicBezTo>
                    <a:lnTo>
                      <a:pt x="545" y="17917"/>
                    </a:lnTo>
                    <a:cubicBezTo>
                      <a:pt x="614" y="17917"/>
                      <a:pt x="671" y="17860"/>
                      <a:pt x="671" y="17791"/>
                    </a:cubicBezTo>
                    <a:lnTo>
                      <a:pt x="671" y="6985"/>
                    </a:lnTo>
                    <a:cubicBezTo>
                      <a:pt x="671" y="5596"/>
                      <a:pt x="1039" y="4549"/>
                      <a:pt x="1350" y="3917"/>
                    </a:cubicBezTo>
                    <a:cubicBezTo>
                      <a:pt x="1581" y="3444"/>
                      <a:pt x="1815" y="3123"/>
                      <a:pt x="1939" y="2967"/>
                    </a:cubicBezTo>
                    <a:cubicBezTo>
                      <a:pt x="2241" y="3348"/>
                      <a:pt x="3206" y="4731"/>
                      <a:pt x="3206" y="6985"/>
                    </a:cubicBezTo>
                    <a:lnTo>
                      <a:pt x="3206" y="17789"/>
                    </a:lnTo>
                    <a:cubicBezTo>
                      <a:pt x="3206" y="17858"/>
                      <a:pt x="3263" y="17915"/>
                      <a:pt x="3332" y="17915"/>
                    </a:cubicBezTo>
                    <a:lnTo>
                      <a:pt x="3752" y="17915"/>
                    </a:lnTo>
                    <a:cubicBezTo>
                      <a:pt x="3821" y="17915"/>
                      <a:pt x="3874" y="17860"/>
                      <a:pt x="3874" y="17791"/>
                    </a:cubicBezTo>
                    <a:lnTo>
                      <a:pt x="3874" y="127"/>
                    </a:lnTo>
                    <a:cubicBezTo>
                      <a:pt x="3874" y="58"/>
                      <a:pt x="3817" y="0"/>
                      <a:pt x="3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2" name="Google Shape;3722;p65"/>
              <p:cNvSpPr/>
              <p:nvPr/>
            </p:nvSpPr>
            <p:spPr>
              <a:xfrm>
                <a:off x="3254066" y="963523"/>
                <a:ext cx="2657318" cy="624214"/>
              </a:xfrm>
              <a:custGeom>
                <a:avLst/>
                <a:gdLst/>
                <a:ahLst/>
                <a:cxnLst/>
                <a:rect l="l" t="t" r="r" b="b"/>
                <a:pathLst>
                  <a:path w="54997" h="12919" extrusionOk="0">
                    <a:moveTo>
                      <a:pt x="49115" y="1"/>
                    </a:moveTo>
                    <a:cubicBezTo>
                      <a:pt x="49064" y="1"/>
                      <a:pt x="49017" y="38"/>
                      <a:pt x="49001" y="87"/>
                    </a:cubicBezTo>
                    <a:cubicBezTo>
                      <a:pt x="48991" y="119"/>
                      <a:pt x="47953" y="3279"/>
                      <a:pt x="45973" y="6394"/>
                    </a:cubicBezTo>
                    <a:cubicBezTo>
                      <a:pt x="44814" y="8218"/>
                      <a:pt x="43560" y="9672"/>
                      <a:pt x="42253" y="10712"/>
                    </a:cubicBezTo>
                    <a:cubicBezTo>
                      <a:pt x="40624" y="12009"/>
                      <a:pt x="38906" y="12663"/>
                      <a:pt x="37141" y="12663"/>
                    </a:cubicBezTo>
                    <a:cubicBezTo>
                      <a:pt x="35374" y="12663"/>
                      <a:pt x="33640" y="12007"/>
                      <a:pt x="31985" y="10712"/>
                    </a:cubicBezTo>
                    <a:cubicBezTo>
                      <a:pt x="30655" y="9672"/>
                      <a:pt x="29373" y="8218"/>
                      <a:pt x="28177" y="6394"/>
                    </a:cubicBezTo>
                    <a:cubicBezTo>
                      <a:pt x="26132" y="3279"/>
                      <a:pt x="25029" y="119"/>
                      <a:pt x="25019" y="87"/>
                    </a:cubicBezTo>
                    <a:cubicBezTo>
                      <a:pt x="25001" y="38"/>
                      <a:pt x="24956" y="3"/>
                      <a:pt x="24902" y="3"/>
                    </a:cubicBezTo>
                    <a:cubicBezTo>
                      <a:pt x="24901" y="3"/>
                      <a:pt x="24899" y="3"/>
                      <a:pt x="24898" y="3"/>
                    </a:cubicBezTo>
                    <a:cubicBezTo>
                      <a:pt x="24848" y="3"/>
                      <a:pt x="24803" y="34"/>
                      <a:pt x="24784" y="82"/>
                    </a:cubicBezTo>
                    <a:cubicBezTo>
                      <a:pt x="24782" y="91"/>
                      <a:pt x="24473" y="881"/>
                      <a:pt x="23716" y="2050"/>
                    </a:cubicBezTo>
                    <a:cubicBezTo>
                      <a:pt x="23019" y="3125"/>
                      <a:pt x="21786" y="4749"/>
                      <a:pt x="19883" y="6374"/>
                    </a:cubicBezTo>
                    <a:cubicBezTo>
                      <a:pt x="17741" y="8200"/>
                      <a:pt x="15204" y="9654"/>
                      <a:pt x="12339" y="10698"/>
                    </a:cubicBezTo>
                    <a:cubicBezTo>
                      <a:pt x="8753" y="12003"/>
                      <a:pt x="4646" y="12667"/>
                      <a:pt x="126" y="12667"/>
                    </a:cubicBezTo>
                    <a:cubicBezTo>
                      <a:pt x="57" y="12667"/>
                      <a:pt x="0" y="12722"/>
                      <a:pt x="0" y="12791"/>
                    </a:cubicBezTo>
                    <a:cubicBezTo>
                      <a:pt x="0" y="12860"/>
                      <a:pt x="57" y="12917"/>
                      <a:pt x="126" y="12917"/>
                    </a:cubicBezTo>
                    <a:cubicBezTo>
                      <a:pt x="4679" y="12917"/>
                      <a:pt x="8822" y="12249"/>
                      <a:pt x="12436" y="10933"/>
                    </a:cubicBezTo>
                    <a:cubicBezTo>
                      <a:pt x="15328" y="9879"/>
                      <a:pt x="17893" y="8405"/>
                      <a:pt x="20056" y="6559"/>
                    </a:cubicBezTo>
                    <a:cubicBezTo>
                      <a:pt x="21983" y="4912"/>
                      <a:pt x="23228" y="3271"/>
                      <a:pt x="23933" y="2180"/>
                    </a:cubicBezTo>
                    <a:cubicBezTo>
                      <a:pt x="24434" y="1407"/>
                      <a:pt x="24735" y="807"/>
                      <a:pt x="24891" y="472"/>
                    </a:cubicBezTo>
                    <a:cubicBezTo>
                      <a:pt x="25216" y="1333"/>
                      <a:pt x="26268" y="3949"/>
                      <a:pt x="27964" y="6534"/>
                    </a:cubicBezTo>
                    <a:cubicBezTo>
                      <a:pt x="29178" y="8384"/>
                      <a:pt x="30478" y="9855"/>
                      <a:pt x="31831" y="10915"/>
                    </a:cubicBezTo>
                    <a:cubicBezTo>
                      <a:pt x="33530" y="12245"/>
                      <a:pt x="35315" y="12919"/>
                      <a:pt x="37141" y="12919"/>
                    </a:cubicBezTo>
                    <a:cubicBezTo>
                      <a:pt x="38965" y="12919"/>
                      <a:pt x="40736" y="12245"/>
                      <a:pt x="42413" y="10903"/>
                    </a:cubicBezTo>
                    <a:cubicBezTo>
                      <a:pt x="43743" y="9843"/>
                      <a:pt x="45013" y="8368"/>
                      <a:pt x="46188" y="6520"/>
                    </a:cubicBezTo>
                    <a:cubicBezTo>
                      <a:pt x="47821" y="3951"/>
                      <a:pt x="48816" y="1352"/>
                      <a:pt x="49131" y="474"/>
                    </a:cubicBezTo>
                    <a:cubicBezTo>
                      <a:pt x="49312" y="901"/>
                      <a:pt x="49702" y="1734"/>
                      <a:pt x="50327" y="2761"/>
                    </a:cubicBezTo>
                    <a:cubicBezTo>
                      <a:pt x="51852" y="5263"/>
                      <a:pt x="53587" y="6975"/>
                      <a:pt x="54777" y="7970"/>
                    </a:cubicBezTo>
                    <a:cubicBezTo>
                      <a:pt x="54800" y="7989"/>
                      <a:pt x="54828" y="7999"/>
                      <a:pt x="54857" y="7999"/>
                    </a:cubicBezTo>
                    <a:cubicBezTo>
                      <a:pt x="54892" y="7999"/>
                      <a:pt x="54928" y="7984"/>
                      <a:pt x="54953" y="7954"/>
                    </a:cubicBezTo>
                    <a:cubicBezTo>
                      <a:pt x="54996" y="7903"/>
                      <a:pt x="54990" y="7824"/>
                      <a:pt x="54937" y="7781"/>
                    </a:cubicBezTo>
                    <a:cubicBezTo>
                      <a:pt x="52809" y="6002"/>
                      <a:pt x="51375" y="4002"/>
                      <a:pt x="50544" y="2641"/>
                    </a:cubicBezTo>
                    <a:cubicBezTo>
                      <a:pt x="49643" y="1163"/>
                      <a:pt x="49241" y="91"/>
                      <a:pt x="49237" y="82"/>
                    </a:cubicBezTo>
                    <a:cubicBezTo>
                      <a:pt x="49218" y="32"/>
                      <a:pt x="49168" y="1"/>
                      <a:pt x="49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3" name="Google Shape;3723;p65"/>
              <p:cNvSpPr/>
              <p:nvPr/>
            </p:nvSpPr>
            <p:spPr>
              <a:xfrm>
                <a:off x="5620512" y="1523668"/>
                <a:ext cx="290098" cy="64069"/>
              </a:xfrm>
              <a:custGeom>
                <a:avLst/>
                <a:gdLst/>
                <a:ahLst/>
                <a:cxnLst/>
                <a:rect l="l" t="t" r="r" b="b"/>
                <a:pathLst>
                  <a:path w="6004" h="1326" extrusionOk="0">
                    <a:moveTo>
                      <a:pt x="141" y="1"/>
                    </a:moveTo>
                    <a:cubicBezTo>
                      <a:pt x="93" y="1"/>
                      <a:pt x="47" y="29"/>
                      <a:pt x="26" y="79"/>
                    </a:cubicBezTo>
                    <a:cubicBezTo>
                      <a:pt x="0" y="142"/>
                      <a:pt x="30" y="213"/>
                      <a:pt x="95" y="240"/>
                    </a:cubicBezTo>
                    <a:cubicBezTo>
                      <a:pt x="1868" y="961"/>
                      <a:pt x="3813" y="1326"/>
                      <a:pt x="5877" y="1326"/>
                    </a:cubicBezTo>
                    <a:cubicBezTo>
                      <a:pt x="5946" y="1326"/>
                      <a:pt x="6003" y="1273"/>
                      <a:pt x="6003" y="1202"/>
                    </a:cubicBezTo>
                    <a:cubicBezTo>
                      <a:pt x="6003" y="1133"/>
                      <a:pt x="5946" y="1076"/>
                      <a:pt x="5877" y="1076"/>
                    </a:cubicBezTo>
                    <a:cubicBezTo>
                      <a:pt x="3848" y="1076"/>
                      <a:pt x="1931" y="715"/>
                      <a:pt x="188" y="10"/>
                    </a:cubicBezTo>
                    <a:cubicBezTo>
                      <a:pt x="172" y="4"/>
                      <a:pt x="156" y="1"/>
                      <a:pt x="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4" name="Google Shape;3724;p65"/>
              <p:cNvSpPr/>
              <p:nvPr/>
            </p:nvSpPr>
            <p:spPr>
              <a:xfrm>
                <a:off x="5425261" y="1403260"/>
                <a:ext cx="148190" cy="104317"/>
              </a:xfrm>
              <a:custGeom>
                <a:avLst/>
                <a:gdLst/>
                <a:ahLst/>
                <a:cxnLst/>
                <a:rect l="l" t="t" r="r" b="b"/>
                <a:pathLst>
                  <a:path w="3067" h="2159" extrusionOk="0">
                    <a:moveTo>
                      <a:pt x="138" y="1"/>
                    </a:moveTo>
                    <a:cubicBezTo>
                      <a:pt x="104" y="1"/>
                      <a:pt x="70" y="15"/>
                      <a:pt x="46" y="43"/>
                    </a:cubicBezTo>
                    <a:cubicBezTo>
                      <a:pt x="1" y="94"/>
                      <a:pt x="7" y="173"/>
                      <a:pt x="58" y="218"/>
                    </a:cubicBezTo>
                    <a:cubicBezTo>
                      <a:pt x="933" y="977"/>
                      <a:pt x="1878" y="1625"/>
                      <a:pt x="2867" y="2143"/>
                    </a:cubicBezTo>
                    <a:cubicBezTo>
                      <a:pt x="2887" y="2153"/>
                      <a:pt x="2907" y="2159"/>
                      <a:pt x="2926" y="2159"/>
                    </a:cubicBezTo>
                    <a:cubicBezTo>
                      <a:pt x="2972" y="2159"/>
                      <a:pt x="3013" y="2137"/>
                      <a:pt x="3035" y="2092"/>
                    </a:cubicBezTo>
                    <a:cubicBezTo>
                      <a:pt x="3066" y="2033"/>
                      <a:pt x="3044" y="1956"/>
                      <a:pt x="2983" y="1925"/>
                    </a:cubicBezTo>
                    <a:cubicBezTo>
                      <a:pt x="2010" y="1412"/>
                      <a:pt x="1080" y="778"/>
                      <a:pt x="219" y="31"/>
                    </a:cubicBezTo>
                    <a:cubicBezTo>
                      <a:pt x="196" y="11"/>
                      <a:pt x="167" y="1"/>
                      <a:pt x="138" y="1"/>
                    </a:cubicBezTo>
                    <a:close/>
                  </a:path>
                </a:pathLst>
              </a:custGeom>
              <a:solidFill>
                <a:srgbClr val="3F3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5" name="Google Shape;3725;p65"/>
              <p:cNvSpPr/>
              <p:nvPr/>
            </p:nvSpPr>
            <p:spPr>
              <a:xfrm>
                <a:off x="5249434" y="1190277"/>
                <a:ext cx="106975" cy="142247"/>
              </a:xfrm>
              <a:custGeom>
                <a:avLst/>
                <a:gdLst/>
                <a:ahLst/>
                <a:cxnLst/>
                <a:rect l="l" t="t" r="r" b="b"/>
                <a:pathLst>
                  <a:path w="2214" h="2944" extrusionOk="0">
                    <a:moveTo>
                      <a:pt x="141" y="1"/>
                    </a:moveTo>
                    <a:cubicBezTo>
                      <a:pt x="119" y="1"/>
                      <a:pt x="96" y="7"/>
                      <a:pt x="76" y="18"/>
                    </a:cubicBezTo>
                    <a:cubicBezTo>
                      <a:pt x="17" y="54"/>
                      <a:pt x="1" y="129"/>
                      <a:pt x="34" y="188"/>
                    </a:cubicBezTo>
                    <a:cubicBezTo>
                      <a:pt x="621" y="1169"/>
                      <a:pt x="1275" y="2079"/>
                      <a:pt x="1983" y="2901"/>
                    </a:cubicBezTo>
                    <a:cubicBezTo>
                      <a:pt x="2006" y="2930"/>
                      <a:pt x="2042" y="2944"/>
                      <a:pt x="2075" y="2944"/>
                    </a:cubicBezTo>
                    <a:cubicBezTo>
                      <a:pt x="2103" y="2944"/>
                      <a:pt x="2132" y="2934"/>
                      <a:pt x="2158" y="2912"/>
                    </a:cubicBezTo>
                    <a:cubicBezTo>
                      <a:pt x="2209" y="2867"/>
                      <a:pt x="2213" y="2788"/>
                      <a:pt x="2170" y="2737"/>
                    </a:cubicBezTo>
                    <a:cubicBezTo>
                      <a:pt x="1473" y="1929"/>
                      <a:pt x="824" y="1029"/>
                      <a:pt x="247" y="60"/>
                    </a:cubicBezTo>
                    <a:cubicBezTo>
                      <a:pt x="224" y="21"/>
                      <a:pt x="183" y="1"/>
                      <a:pt x="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6" name="Google Shape;3726;p65"/>
              <p:cNvSpPr/>
              <p:nvPr/>
            </p:nvSpPr>
            <p:spPr>
              <a:xfrm>
                <a:off x="4450311" y="964103"/>
                <a:ext cx="712200" cy="623634"/>
              </a:xfrm>
              <a:custGeom>
                <a:avLst/>
                <a:gdLst/>
                <a:ahLst/>
                <a:cxnLst/>
                <a:rect l="l" t="t" r="r" b="b"/>
                <a:pathLst>
                  <a:path w="14740" h="12907" extrusionOk="0">
                    <a:moveTo>
                      <a:pt x="14599" y="1"/>
                    </a:moveTo>
                    <a:cubicBezTo>
                      <a:pt x="14547" y="1"/>
                      <a:pt x="14499" y="33"/>
                      <a:pt x="14481" y="87"/>
                    </a:cubicBezTo>
                    <a:cubicBezTo>
                      <a:pt x="14471" y="119"/>
                      <a:pt x="13437" y="3273"/>
                      <a:pt x="11457" y="6390"/>
                    </a:cubicBezTo>
                    <a:cubicBezTo>
                      <a:pt x="10297" y="8216"/>
                      <a:pt x="9045" y="9670"/>
                      <a:pt x="7735" y="10710"/>
                    </a:cubicBezTo>
                    <a:cubicBezTo>
                      <a:pt x="6108" y="12004"/>
                      <a:pt x="4386" y="12661"/>
                      <a:pt x="2619" y="12661"/>
                    </a:cubicBezTo>
                    <a:cubicBezTo>
                      <a:pt x="1795" y="12661"/>
                      <a:pt x="974" y="12521"/>
                      <a:pt x="180" y="12243"/>
                    </a:cubicBezTo>
                    <a:cubicBezTo>
                      <a:pt x="167" y="12238"/>
                      <a:pt x="153" y="12236"/>
                      <a:pt x="140" y="12236"/>
                    </a:cubicBezTo>
                    <a:cubicBezTo>
                      <a:pt x="88" y="12236"/>
                      <a:pt x="40" y="12268"/>
                      <a:pt x="22" y="12320"/>
                    </a:cubicBezTo>
                    <a:cubicBezTo>
                      <a:pt x="1" y="12383"/>
                      <a:pt x="34" y="12454"/>
                      <a:pt x="99" y="12477"/>
                    </a:cubicBezTo>
                    <a:cubicBezTo>
                      <a:pt x="921" y="12763"/>
                      <a:pt x="1770" y="12907"/>
                      <a:pt x="2623" y="12907"/>
                    </a:cubicBezTo>
                    <a:cubicBezTo>
                      <a:pt x="4447" y="12907"/>
                      <a:pt x="6220" y="12233"/>
                      <a:pt x="7893" y="10905"/>
                    </a:cubicBezTo>
                    <a:cubicBezTo>
                      <a:pt x="9223" y="9847"/>
                      <a:pt x="10494" y="8372"/>
                      <a:pt x="11668" y="6522"/>
                    </a:cubicBezTo>
                    <a:cubicBezTo>
                      <a:pt x="13665" y="3379"/>
                      <a:pt x="14710" y="196"/>
                      <a:pt x="14719" y="164"/>
                    </a:cubicBezTo>
                    <a:cubicBezTo>
                      <a:pt x="14739" y="97"/>
                      <a:pt x="14704" y="28"/>
                      <a:pt x="14637" y="6"/>
                    </a:cubicBezTo>
                    <a:cubicBezTo>
                      <a:pt x="14624" y="3"/>
                      <a:pt x="14612" y="1"/>
                      <a:pt x="14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7" name="Google Shape;3727;p65"/>
              <p:cNvSpPr/>
              <p:nvPr/>
            </p:nvSpPr>
            <p:spPr>
              <a:xfrm>
                <a:off x="4255156" y="1424327"/>
                <a:ext cx="148190" cy="116010"/>
              </a:xfrm>
              <a:custGeom>
                <a:avLst/>
                <a:gdLst/>
                <a:ahLst/>
                <a:cxnLst/>
                <a:rect l="l" t="t" r="r" b="b"/>
                <a:pathLst>
                  <a:path w="3067" h="2401" extrusionOk="0">
                    <a:moveTo>
                      <a:pt x="138" y="0"/>
                    </a:moveTo>
                    <a:cubicBezTo>
                      <a:pt x="106" y="0"/>
                      <a:pt x="75" y="12"/>
                      <a:pt x="50" y="37"/>
                    </a:cubicBezTo>
                    <a:cubicBezTo>
                      <a:pt x="3" y="86"/>
                      <a:pt x="1" y="165"/>
                      <a:pt x="50" y="214"/>
                    </a:cubicBezTo>
                    <a:cubicBezTo>
                      <a:pt x="960" y="1136"/>
                      <a:pt x="1906" y="1869"/>
                      <a:pt x="2864" y="2385"/>
                    </a:cubicBezTo>
                    <a:cubicBezTo>
                      <a:pt x="2883" y="2395"/>
                      <a:pt x="2903" y="2401"/>
                      <a:pt x="2923" y="2401"/>
                    </a:cubicBezTo>
                    <a:cubicBezTo>
                      <a:pt x="2968" y="2401"/>
                      <a:pt x="3011" y="2377"/>
                      <a:pt x="3031" y="2334"/>
                    </a:cubicBezTo>
                    <a:cubicBezTo>
                      <a:pt x="3066" y="2273"/>
                      <a:pt x="3045" y="2196"/>
                      <a:pt x="2982" y="2164"/>
                    </a:cubicBezTo>
                    <a:cubicBezTo>
                      <a:pt x="2050" y="1658"/>
                      <a:pt x="1120" y="943"/>
                      <a:pt x="227" y="37"/>
                    </a:cubicBezTo>
                    <a:cubicBezTo>
                      <a:pt x="203" y="13"/>
                      <a:pt x="170" y="0"/>
                      <a:pt x="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8" name="Google Shape;3728;p65"/>
              <p:cNvSpPr/>
              <p:nvPr/>
            </p:nvSpPr>
            <p:spPr>
              <a:xfrm>
                <a:off x="4081165" y="1186315"/>
                <a:ext cx="105719" cy="154809"/>
              </a:xfrm>
              <a:custGeom>
                <a:avLst/>
                <a:gdLst/>
                <a:ahLst/>
                <a:cxnLst/>
                <a:rect l="l" t="t" r="r" b="b"/>
                <a:pathLst>
                  <a:path w="2188" h="3204" extrusionOk="0">
                    <a:moveTo>
                      <a:pt x="143" y="0"/>
                    </a:moveTo>
                    <a:cubicBezTo>
                      <a:pt x="122" y="0"/>
                      <a:pt x="101" y="6"/>
                      <a:pt x="81" y="18"/>
                    </a:cubicBezTo>
                    <a:cubicBezTo>
                      <a:pt x="22" y="51"/>
                      <a:pt x="1" y="128"/>
                      <a:pt x="34" y="187"/>
                    </a:cubicBezTo>
                    <a:cubicBezTo>
                      <a:pt x="641" y="1271"/>
                      <a:pt x="1287" y="2267"/>
                      <a:pt x="1949" y="3154"/>
                    </a:cubicBezTo>
                    <a:cubicBezTo>
                      <a:pt x="1973" y="3185"/>
                      <a:pt x="2012" y="3203"/>
                      <a:pt x="2049" y="3203"/>
                    </a:cubicBezTo>
                    <a:cubicBezTo>
                      <a:pt x="2075" y="3203"/>
                      <a:pt x="2101" y="3195"/>
                      <a:pt x="2120" y="3176"/>
                    </a:cubicBezTo>
                    <a:cubicBezTo>
                      <a:pt x="2176" y="3134"/>
                      <a:pt x="2187" y="3055"/>
                      <a:pt x="2146" y="3002"/>
                    </a:cubicBezTo>
                    <a:cubicBezTo>
                      <a:pt x="1488" y="2124"/>
                      <a:pt x="852" y="1137"/>
                      <a:pt x="251" y="63"/>
                    </a:cubicBezTo>
                    <a:cubicBezTo>
                      <a:pt x="228" y="23"/>
                      <a:pt x="186"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9" name="Google Shape;3729;p65"/>
              <p:cNvSpPr/>
              <p:nvPr/>
            </p:nvSpPr>
            <p:spPr>
              <a:xfrm>
                <a:off x="3253390" y="964054"/>
                <a:ext cx="739209" cy="571065"/>
              </a:xfrm>
              <a:custGeom>
                <a:avLst/>
                <a:gdLst/>
                <a:ahLst/>
                <a:cxnLst/>
                <a:rect l="l" t="t" r="r" b="b"/>
                <a:pathLst>
                  <a:path w="15299" h="11819" extrusionOk="0">
                    <a:moveTo>
                      <a:pt x="15157" y="0"/>
                    </a:moveTo>
                    <a:cubicBezTo>
                      <a:pt x="15105" y="0"/>
                      <a:pt x="15057" y="33"/>
                      <a:pt x="15040" y="82"/>
                    </a:cubicBezTo>
                    <a:cubicBezTo>
                      <a:pt x="15036" y="88"/>
                      <a:pt x="14847" y="620"/>
                      <a:pt x="14386" y="1450"/>
                    </a:cubicBezTo>
                    <a:cubicBezTo>
                      <a:pt x="13616" y="2837"/>
                      <a:pt x="12692" y="3973"/>
                      <a:pt x="12056" y="4683"/>
                    </a:cubicBezTo>
                    <a:cubicBezTo>
                      <a:pt x="10755" y="6129"/>
                      <a:pt x="9219" y="7409"/>
                      <a:pt x="7485" y="8489"/>
                    </a:cubicBezTo>
                    <a:cubicBezTo>
                      <a:pt x="5318" y="9838"/>
                      <a:pt x="2835" y="10875"/>
                      <a:pt x="109" y="11572"/>
                    </a:cubicBezTo>
                    <a:cubicBezTo>
                      <a:pt x="40" y="11588"/>
                      <a:pt x="0" y="11657"/>
                      <a:pt x="18" y="11724"/>
                    </a:cubicBezTo>
                    <a:cubicBezTo>
                      <a:pt x="32" y="11781"/>
                      <a:pt x="81" y="11818"/>
                      <a:pt x="138" y="11818"/>
                    </a:cubicBezTo>
                    <a:cubicBezTo>
                      <a:pt x="148" y="11818"/>
                      <a:pt x="160" y="11818"/>
                      <a:pt x="172" y="11814"/>
                    </a:cubicBezTo>
                    <a:cubicBezTo>
                      <a:pt x="2928" y="11113"/>
                      <a:pt x="5436" y="10061"/>
                      <a:pt x="7627" y="8698"/>
                    </a:cubicBezTo>
                    <a:cubicBezTo>
                      <a:pt x="9380" y="7604"/>
                      <a:pt x="10937" y="6306"/>
                      <a:pt x="12253" y="4840"/>
                    </a:cubicBezTo>
                    <a:cubicBezTo>
                      <a:pt x="13421" y="3536"/>
                      <a:pt x="14179" y="2336"/>
                      <a:pt x="14611" y="1560"/>
                    </a:cubicBezTo>
                    <a:cubicBezTo>
                      <a:pt x="15080" y="719"/>
                      <a:pt x="15269" y="189"/>
                      <a:pt x="15277" y="167"/>
                    </a:cubicBezTo>
                    <a:cubicBezTo>
                      <a:pt x="15298" y="100"/>
                      <a:pt x="15263" y="29"/>
                      <a:pt x="15200" y="7"/>
                    </a:cubicBezTo>
                    <a:cubicBezTo>
                      <a:pt x="15186" y="2"/>
                      <a:pt x="15171" y="0"/>
                      <a:pt x="15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730" name="Google Shape;3730;p65"/>
            <p:cNvGrpSpPr/>
            <p:nvPr/>
          </p:nvGrpSpPr>
          <p:grpSpPr>
            <a:xfrm>
              <a:off x="6285925" y="1361223"/>
              <a:ext cx="545400" cy="559811"/>
              <a:chOff x="1501675" y="4053873"/>
              <a:chExt cx="545400" cy="559811"/>
            </a:xfrm>
          </p:grpSpPr>
          <p:grpSp>
            <p:nvGrpSpPr>
              <p:cNvPr id="3731" name="Google Shape;3731;p65"/>
              <p:cNvGrpSpPr/>
              <p:nvPr/>
            </p:nvGrpSpPr>
            <p:grpSpPr>
              <a:xfrm flipH="1">
                <a:off x="1819200" y="4152875"/>
                <a:ext cx="198650" cy="450625"/>
                <a:chOff x="4668225" y="1611725"/>
                <a:chExt cx="198650" cy="450625"/>
              </a:xfrm>
            </p:grpSpPr>
            <p:sp>
              <p:nvSpPr>
                <p:cNvPr id="3732" name="Google Shape;3732;p65"/>
                <p:cNvSpPr/>
                <p:nvPr/>
              </p:nvSpPr>
              <p:spPr>
                <a:xfrm>
                  <a:off x="4668225" y="1611725"/>
                  <a:ext cx="198650" cy="360900"/>
                </a:xfrm>
                <a:custGeom>
                  <a:avLst/>
                  <a:gdLst/>
                  <a:ahLst/>
                  <a:cxnLst/>
                  <a:rect l="l" t="t" r="r" b="b"/>
                  <a:pathLst>
                    <a:path w="7946" h="14436" extrusionOk="0">
                      <a:moveTo>
                        <a:pt x="3974" y="0"/>
                      </a:moveTo>
                      <a:cubicBezTo>
                        <a:pt x="2329" y="0"/>
                        <a:pt x="995" y="1563"/>
                        <a:pt x="995" y="3487"/>
                      </a:cubicBezTo>
                      <a:cubicBezTo>
                        <a:pt x="995" y="3655"/>
                        <a:pt x="1005" y="3820"/>
                        <a:pt x="1025" y="3980"/>
                      </a:cubicBezTo>
                      <a:cubicBezTo>
                        <a:pt x="1062" y="4279"/>
                        <a:pt x="989" y="4577"/>
                        <a:pt x="814" y="4821"/>
                      </a:cubicBezTo>
                      <a:cubicBezTo>
                        <a:pt x="304" y="5527"/>
                        <a:pt x="0" y="6409"/>
                        <a:pt x="0" y="7367"/>
                      </a:cubicBezTo>
                      <a:cubicBezTo>
                        <a:pt x="0" y="8293"/>
                        <a:pt x="286" y="9148"/>
                        <a:pt x="767" y="9845"/>
                      </a:cubicBezTo>
                      <a:cubicBezTo>
                        <a:pt x="942" y="10095"/>
                        <a:pt x="1023" y="10397"/>
                        <a:pt x="1003" y="10702"/>
                      </a:cubicBezTo>
                      <a:cubicBezTo>
                        <a:pt x="999" y="10783"/>
                        <a:pt x="995" y="10864"/>
                        <a:pt x="995" y="10948"/>
                      </a:cubicBezTo>
                      <a:cubicBezTo>
                        <a:pt x="995" y="12873"/>
                        <a:pt x="2329" y="14435"/>
                        <a:pt x="3974" y="14435"/>
                      </a:cubicBezTo>
                      <a:cubicBezTo>
                        <a:pt x="5619" y="14435"/>
                        <a:pt x="6951" y="12873"/>
                        <a:pt x="6951" y="10948"/>
                      </a:cubicBezTo>
                      <a:cubicBezTo>
                        <a:pt x="6951" y="10864"/>
                        <a:pt x="6947" y="10783"/>
                        <a:pt x="6943" y="10702"/>
                      </a:cubicBezTo>
                      <a:cubicBezTo>
                        <a:pt x="6923" y="10397"/>
                        <a:pt x="7008" y="10095"/>
                        <a:pt x="7179" y="9845"/>
                      </a:cubicBezTo>
                      <a:cubicBezTo>
                        <a:pt x="7660" y="9148"/>
                        <a:pt x="7946" y="8293"/>
                        <a:pt x="7946" y="7367"/>
                      </a:cubicBezTo>
                      <a:cubicBezTo>
                        <a:pt x="7946" y="6409"/>
                        <a:pt x="7642" y="5527"/>
                        <a:pt x="7132" y="4821"/>
                      </a:cubicBezTo>
                      <a:cubicBezTo>
                        <a:pt x="6959" y="4577"/>
                        <a:pt x="6884" y="4279"/>
                        <a:pt x="6921" y="3980"/>
                      </a:cubicBezTo>
                      <a:cubicBezTo>
                        <a:pt x="6941" y="3820"/>
                        <a:pt x="6951" y="3655"/>
                        <a:pt x="6951" y="3487"/>
                      </a:cubicBezTo>
                      <a:cubicBezTo>
                        <a:pt x="6951" y="1563"/>
                        <a:pt x="5617" y="0"/>
                        <a:pt x="39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3" name="Google Shape;3733;p65"/>
                <p:cNvSpPr/>
                <p:nvPr/>
              </p:nvSpPr>
              <p:spPr>
                <a:xfrm>
                  <a:off x="4759250" y="1700425"/>
                  <a:ext cx="8250" cy="361925"/>
                </a:xfrm>
                <a:custGeom>
                  <a:avLst/>
                  <a:gdLst/>
                  <a:ahLst/>
                  <a:cxnLst/>
                  <a:rect l="l" t="t" r="r" b="b"/>
                  <a:pathLst>
                    <a:path w="330" h="14477" extrusionOk="0">
                      <a:moveTo>
                        <a:pt x="0" y="1"/>
                      </a:moveTo>
                      <a:lnTo>
                        <a:pt x="0" y="14477"/>
                      </a:lnTo>
                      <a:lnTo>
                        <a:pt x="329" y="14477"/>
                      </a:lnTo>
                      <a:lnTo>
                        <a:pt x="329" y="1"/>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4" name="Google Shape;3734;p65"/>
                <p:cNvSpPr/>
                <p:nvPr/>
              </p:nvSpPr>
              <p:spPr>
                <a:xfrm>
                  <a:off x="4726350" y="1746275"/>
                  <a:ext cx="40250" cy="44650"/>
                </a:xfrm>
                <a:custGeom>
                  <a:avLst/>
                  <a:gdLst/>
                  <a:ahLst/>
                  <a:cxnLst/>
                  <a:rect l="l" t="t" r="r" b="b"/>
                  <a:pathLst>
                    <a:path w="1610" h="1786" extrusionOk="0">
                      <a:moveTo>
                        <a:pt x="250" y="1"/>
                      </a:moveTo>
                      <a:lnTo>
                        <a:pt x="0" y="217"/>
                      </a:lnTo>
                      <a:lnTo>
                        <a:pt x="1361" y="1786"/>
                      </a:lnTo>
                      <a:lnTo>
                        <a:pt x="1610" y="1569"/>
                      </a:lnTo>
                      <a:lnTo>
                        <a:pt x="250" y="1"/>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5" name="Google Shape;3735;p65"/>
                <p:cNvSpPr/>
                <p:nvPr/>
              </p:nvSpPr>
              <p:spPr>
                <a:xfrm>
                  <a:off x="4760325" y="1810950"/>
                  <a:ext cx="48200" cy="48150"/>
                </a:xfrm>
                <a:custGeom>
                  <a:avLst/>
                  <a:gdLst/>
                  <a:ahLst/>
                  <a:cxnLst/>
                  <a:rect l="l" t="t" r="r" b="b"/>
                  <a:pathLst>
                    <a:path w="1928" h="1926" extrusionOk="0">
                      <a:moveTo>
                        <a:pt x="1693" y="0"/>
                      </a:moveTo>
                      <a:lnTo>
                        <a:pt x="0" y="1693"/>
                      </a:lnTo>
                      <a:lnTo>
                        <a:pt x="233" y="1925"/>
                      </a:lnTo>
                      <a:lnTo>
                        <a:pt x="1927" y="233"/>
                      </a:lnTo>
                      <a:lnTo>
                        <a:pt x="1693" y="0"/>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736" name="Google Shape;3736;p65"/>
              <p:cNvGrpSpPr/>
              <p:nvPr/>
            </p:nvGrpSpPr>
            <p:grpSpPr>
              <a:xfrm flipH="1">
                <a:off x="1507806" y="4053873"/>
                <a:ext cx="246783" cy="559811"/>
                <a:chOff x="4668225" y="1611725"/>
                <a:chExt cx="198650" cy="450625"/>
              </a:xfrm>
            </p:grpSpPr>
            <p:sp>
              <p:nvSpPr>
                <p:cNvPr id="3737" name="Google Shape;3737;p65"/>
                <p:cNvSpPr/>
                <p:nvPr/>
              </p:nvSpPr>
              <p:spPr>
                <a:xfrm>
                  <a:off x="4668225" y="1611725"/>
                  <a:ext cx="198650" cy="360900"/>
                </a:xfrm>
                <a:custGeom>
                  <a:avLst/>
                  <a:gdLst/>
                  <a:ahLst/>
                  <a:cxnLst/>
                  <a:rect l="l" t="t" r="r" b="b"/>
                  <a:pathLst>
                    <a:path w="7946" h="14436" extrusionOk="0">
                      <a:moveTo>
                        <a:pt x="3974" y="0"/>
                      </a:moveTo>
                      <a:cubicBezTo>
                        <a:pt x="2329" y="0"/>
                        <a:pt x="995" y="1563"/>
                        <a:pt x="995" y="3487"/>
                      </a:cubicBezTo>
                      <a:cubicBezTo>
                        <a:pt x="995" y="3655"/>
                        <a:pt x="1005" y="3820"/>
                        <a:pt x="1025" y="3980"/>
                      </a:cubicBezTo>
                      <a:cubicBezTo>
                        <a:pt x="1062" y="4279"/>
                        <a:pt x="989" y="4577"/>
                        <a:pt x="814" y="4821"/>
                      </a:cubicBezTo>
                      <a:cubicBezTo>
                        <a:pt x="304" y="5527"/>
                        <a:pt x="0" y="6409"/>
                        <a:pt x="0" y="7367"/>
                      </a:cubicBezTo>
                      <a:cubicBezTo>
                        <a:pt x="0" y="8293"/>
                        <a:pt x="286" y="9148"/>
                        <a:pt x="767" y="9845"/>
                      </a:cubicBezTo>
                      <a:cubicBezTo>
                        <a:pt x="942" y="10095"/>
                        <a:pt x="1023" y="10397"/>
                        <a:pt x="1003" y="10702"/>
                      </a:cubicBezTo>
                      <a:cubicBezTo>
                        <a:pt x="999" y="10783"/>
                        <a:pt x="995" y="10864"/>
                        <a:pt x="995" y="10948"/>
                      </a:cubicBezTo>
                      <a:cubicBezTo>
                        <a:pt x="995" y="12873"/>
                        <a:pt x="2329" y="14435"/>
                        <a:pt x="3974" y="14435"/>
                      </a:cubicBezTo>
                      <a:cubicBezTo>
                        <a:pt x="5619" y="14435"/>
                        <a:pt x="6951" y="12873"/>
                        <a:pt x="6951" y="10948"/>
                      </a:cubicBezTo>
                      <a:cubicBezTo>
                        <a:pt x="6951" y="10864"/>
                        <a:pt x="6947" y="10783"/>
                        <a:pt x="6943" y="10702"/>
                      </a:cubicBezTo>
                      <a:cubicBezTo>
                        <a:pt x="6923" y="10397"/>
                        <a:pt x="7008" y="10095"/>
                        <a:pt x="7179" y="9845"/>
                      </a:cubicBezTo>
                      <a:cubicBezTo>
                        <a:pt x="7660" y="9148"/>
                        <a:pt x="7946" y="8293"/>
                        <a:pt x="7946" y="7367"/>
                      </a:cubicBezTo>
                      <a:cubicBezTo>
                        <a:pt x="7946" y="6409"/>
                        <a:pt x="7642" y="5527"/>
                        <a:pt x="7132" y="4821"/>
                      </a:cubicBezTo>
                      <a:cubicBezTo>
                        <a:pt x="6959" y="4577"/>
                        <a:pt x="6884" y="4279"/>
                        <a:pt x="6921" y="3980"/>
                      </a:cubicBezTo>
                      <a:cubicBezTo>
                        <a:pt x="6941" y="3820"/>
                        <a:pt x="6951" y="3655"/>
                        <a:pt x="6951" y="3487"/>
                      </a:cubicBezTo>
                      <a:cubicBezTo>
                        <a:pt x="6951" y="1563"/>
                        <a:pt x="5617" y="0"/>
                        <a:pt x="39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8" name="Google Shape;3738;p65"/>
                <p:cNvSpPr/>
                <p:nvPr/>
              </p:nvSpPr>
              <p:spPr>
                <a:xfrm>
                  <a:off x="4759250" y="1700425"/>
                  <a:ext cx="8250" cy="361925"/>
                </a:xfrm>
                <a:custGeom>
                  <a:avLst/>
                  <a:gdLst/>
                  <a:ahLst/>
                  <a:cxnLst/>
                  <a:rect l="l" t="t" r="r" b="b"/>
                  <a:pathLst>
                    <a:path w="330" h="14477" extrusionOk="0">
                      <a:moveTo>
                        <a:pt x="0" y="1"/>
                      </a:moveTo>
                      <a:lnTo>
                        <a:pt x="0" y="14477"/>
                      </a:lnTo>
                      <a:lnTo>
                        <a:pt x="329" y="14477"/>
                      </a:lnTo>
                      <a:lnTo>
                        <a:pt x="329" y="1"/>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9" name="Google Shape;3739;p65"/>
                <p:cNvSpPr/>
                <p:nvPr/>
              </p:nvSpPr>
              <p:spPr>
                <a:xfrm>
                  <a:off x="4726350" y="1746275"/>
                  <a:ext cx="40250" cy="44650"/>
                </a:xfrm>
                <a:custGeom>
                  <a:avLst/>
                  <a:gdLst/>
                  <a:ahLst/>
                  <a:cxnLst/>
                  <a:rect l="l" t="t" r="r" b="b"/>
                  <a:pathLst>
                    <a:path w="1610" h="1786" extrusionOk="0">
                      <a:moveTo>
                        <a:pt x="250" y="1"/>
                      </a:moveTo>
                      <a:lnTo>
                        <a:pt x="0" y="217"/>
                      </a:lnTo>
                      <a:lnTo>
                        <a:pt x="1361" y="1786"/>
                      </a:lnTo>
                      <a:lnTo>
                        <a:pt x="1610" y="1569"/>
                      </a:lnTo>
                      <a:lnTo>
                        <a:pt x="250" y="1"/>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0" name="Google Shape;3740;p65"/>
                <p:cNvSpPr/>
                <p:nvPr/>
              </p:nvSpPr>
              <p:spPr>
                <a:xfrm>
                  <a:off x="4760325" y="1810950"/>
                  <a:ext cx="48200" cy="48150"/>
                </a:xfrm>
                <a:custGeom>
                  <a:avLst/>
                  <a:gdLst/>
                  <a:ahLst/>
                  <a:cxnLst/>
                  <a:rect l="l" t="t" r="r" b="b"/>
                  <a:pathLst>
                    <a:path w="1928" h="1926" extrusionOk="0">
                      <a:moveTo>
                        <a:pt x="1693" y="0"/>
                      </a:moveTo>
                      <a:lnTo>
                        <a:pt x="0" y="1693"/>
                      </a:lnTo>
                      <a:lnTo>
                        <a:pt x="233" y="1925"/>
                      </a:lnTo>
                      <a:lnTo>
                        <a:pt x="1927" y="233"/>
                      </a:lnTo>
                      <a:lnTo>
                        <a:pt x="1693" y="0"/>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3741" name="Google Shape;3741;p65"/>
              <p:cNvCxnSpPr/>
              <p:nvPr/>
            </p:nvCxnSpPr>
            <p:spPr>
              <a:xfrm rot="10800000">
                <a:off x="1501675" y="4608350"/>
                <a:ext cx="545400" cy="0"/>
              </a:xfrm>
              <a:prstGeom prst="straightConnector1">
                <a:avLst/>
              </a:prstGeom>
              <a:noFill/>
              <a:ln w="9525" cap="flat" cmpd="sng">
                <a:solidFill>
                  <a:schemeClr val="dk1"/>
                </a:solidFill>
                <a:prstDash val="solid"/>
                <a:round/>
                <a:headEnd type="none" w="med" len="med"/>
                <a:tailEnd type="none" w="med" len="med"/>
              </a:ln>
            </p:spPr>
          </p:cxnSp>
        </p:grpSp>
        <p:grpSp>
          <p:nvGrpSpPr>
            <p:cNvPr id="3742" name="Google Shape;3742;p65"/>
            <p:cNvGrpSpPr/>
            <p:nvPr/>
          </p:nvGrpSpPr>
          <p:grpSpPr>
            <a:xfrm flipH="1">
              <a:off x="2651050" y="1460225"/>
              <a:ext cx="198650" cy="450625"/>
              <a:chOff x="4668225" y="1611725"/>
              <a:chExt cx="198650" cy="450625"/>
            </a:xfrm>
          </p:grpSpPr>
          <p:sp>
            <p:nvSpPr>
              <p:cNvPr id="3743" name="Google Shape;3743;p65"/>
              <p:cNvSpPr/>
              <p:nvPr/>
            </p:nvSpPr>
            <p:spPr>
              <a:xfrm>
                <a:off x="4668225" y="1611725"/>
                <a:ext cx="198650" cy="360900"/>
              </a:xfrm>
              <a:custGeom>
                <a:avLst/>
                <a:gdLst/>
                <a:ahLst/>
                <a:cxnLst/>
                <a:rect l="l" t="t" r="r" b="b"/>
                <a:pathLst>
                  <a:path w="7946" h="14436" extrusionOk="0">
                    <a:moveTo>
                      <a:pt x="3974" y="0"/>
                    </a:moveTo>
                    <a:cubicBezTo>
                      <a:pt x="2329" y="0"/>
                      <a:pt x="995" y="1563"/>
                      <a:pt x="995" y="3487"/>
                    </a:cubicBezTo>
                    <a:cubicBezTo>
                      <a:pt x="995" y="3655"/>
                      <a:pt x="1005" y="3820"/>
                      <a:pt x="1025" y="3980"/>
                    </a:cubicBezTo>
                    <a:cubicBezTo>
                      <a:pt x="1062" y="4279"/>
                      <a:pt x="989" y="4577"/>
                      <a:pt x="814" y="4821"/>
                    </a:cubicBezTo>
                    <a:cubicBezTo>
                      <a:pt x="304" y="5527"/>
                      <a:pt x="0" y="6409"/>
                      <a:pt x="0" y="7367"/>
                    </a:cubicBezTo>
                    <a:cubicBezTo>
                      <a:pt x="0" y="8293"/>
                      <a:pt x="286" y="9148"/>
                      <a:pt x="767" y="9845"/>
                    </a:cubicBezTo>
                    <a:cubicBezTo>
                      <a:pt x="942" y="10095"/>
                      <a:pt x="1023" y="10397"/>
                      <a:pt x="1003" y="10702"/>
                    </a:cubicBezTo>
                    <a:cubicBezTo>
                      <a:pt x="999" y="10783"/>
                      <a:pt x="995" y="10864"/>
                      <a:pt x="995" y="10948"/>
                    </a:cubicBezTo>
                    <a:cubicBezTo>
                      <a:pt x="995" y="12873"/>
                      <a:pt x="2329" y="14435"/>
                      <a:pt x="3974" y="14435"/>
                    </a:cubicBezTo>
                    <a:cubicBezTo>
                      <a:pt x="5619" y="14435"/>
                      <a:pt x="6951" y="12873"/>
                      <a:pt x="6951" y="10948"/>
                    </a:cubicBezTo>
                    <a:cubicBezTo>
                      <a:pt x="6951" y="10864"/>
                      <a:pt x="6947" y="10783"/>
                      <a:pt x="6943" y="10702"/>
                    </a:cubicBezTo>
                    <a:cubicBezTo>
                      <a:pt x="6923" y="10397"/>
                      <a:pt x="7008" y="10095"/>
                      <a:pt x="7179" y="9845"/>
                    </a:cubicBezTo>
                    <a:cubicBezTo>
                      <a:pt x="7660" y="9148"/>
                      <a:pt x="7946" y="8293"/>
                      <a:pt x="7946" y="7367"/>
                    </a:cubicBezTo>
                    <a:cubicBezTo>
                      <a:pt x="7946" y="6409"/>
                      <a:pt x="7642" y="5527"/>
                      <a:pt x="7132" y="4821"/>
                    </a:cubicBezTo>
                    <a:cubicBezTo>
                      <a:pt x="6959" y="4577"/>
                      <a:pt x="6884" y="4279"/>
                      <a:pt x="6921" y="3980"/>
                    </a:cubicBezTo>
                    <a:cubicBezTo>
                      <a:pt x="6941" y="3820"/>
                      <a:pt x="6951" y="3655"/>
                      <a:pt x="6951" y="3487"/>
                    </a:cubicBezTo>
                    <a:cubicBezTo>
                      <a:pt x="6951" y="1563"/>
                      <a:pt x="5617" y="0"/>
                      <a:pt x="39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4" name="Google Shape;3744;p65"/>
              <p:cNvSpPr/>
              <p:nvPr/>
            </p:nvSpPr>
            <p:spPr>
              <a:xfrm>
                <a:off x="4759250" y="1700425"/>
                <a:ext cx="8250" cy="361925"/>
              </a:xfrm>
              <a:custGeom>
                <a:avLst/>
                <a:gdLst/>
                <a:ahLst/>
                <a:cxnLst/>
                <a:rect l="l" t="t" r="r" b="b"/>
                <a:pathLst>
                  <a:path w="330" h="14477" extrusionOk="0">
                    <a:moveTo>
                      <a:pt x="0" y="1"/>
                    </a:moveTo>
                    <a:lnTo>
                      <a:pt x="0" y="14477"/>
                    </a:lnTo>
                    <a:lnTo>
                      <a:pt x="329" y="14477"/>
                    </a:lnTo>
                    <a:lnTo>
                      <a:pt x="329" y="1"/>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5" name="Google Shape;3745;p65"/>
              <p:cNvSpPr/>
              <p:nvPr/>
            </p:nvSpPr>
            <p:spPr>
              <a:xfrm>
                <a:off x="4726350" y="1746275"/>
                <a:ext cx="40250" cy="44650"/>
              </a:xfrm>
              <a:custGeom>
                <a:avLst/>
                <a:gdLst/>
                <a:ahLst/>
                <a:cxnLst/>
                <a:rect l="l" t="t" r="r" b="b"/>
                <a:pathLst>
                  <a:path w="1610" h="1786" extrusionOk="0">
                    <a:moveTo>
                      <a:pt x="250" y="1"/>
                    </a:moveTo>
                    <a:lnTo>
                      <a:pt x="0" y="217"/>
                    </a:lnTo>
                    <a:lnTo>
                      <a:pt x="1361" y="1786"/>
                    </a:lnTo>
                    <a:lnTo>
                      <a:pt x="1610" y="1569"/>
                    </a:lnTo>
                    <a:lnTo>
                      <a:pt x="250" y="1"/>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6" name="Google Shape;3746;p65"/>
              <p:cNvSpPr/>
              <p:nvPr/>
            </p:nvSpPr>
            <p:spPr>
              <a:xfrm>
                <a:off x="4760325" y="1810950"/>
                <a:ext cx="48200" cy="48150"/>
              </a:xfrm>
              <a:custGeom>
                <a:avLst/>
                <a:gdLst/>
                <a:ahLst/>
                <a:cxnLst/>
                <a:rect l="l" t="t" r="r" b="b"/>
                <a:pathLst>
                  <a:path w="1928" h="1926" extrusionOk="0">
                    <a:moveTo>
                      <a:pt x="1693" y="0"/>
                    </a:moveTo>
                    <a:lnTo>
                      <a:pt x="0" y="1693"/>
                    </a:lnTo>
                    <a:lnTo>
                      <a:pt x="233" y="1925"/>
                    </a:lnTo>
                    <a:lnTo>
                      <a:pt x="1927" y="233"/>
                    </a:lnTo>
                    <a:lnTo>
                      <a:pt x="1693" y="0"/>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747" name="Google Shape;3747;p65"/>
            <p:cNvGrpSpPr/>
            <p:nvPr/>
          </p:nvGrpSpPr>
          <p:grpSpPr>
            <a:xfrm flipH="1">
              <a:off x="2339656" y="1361223"/>
              <a:ext cx="246783" cy="559811"/>
              <a:chOff x="4668225" y="1611725"/>
              <a:chExt cx="198650" cy="450625"/>
            </a:xfrm>
          </p:grpSpPr>
          <p:sp>
            <p:nvSpPr>
              <p:cNvPr id="3748" name="Google Shape;3748;p65"/>
              <p:cNvSpPr/>
              <p:nvPr/>
            </p:nvSpPr>
            <p:spPr>
              <a:xfrm>
                <a:off x="4668225" y="1611725"/>
                <a:ext cx="198650" cy="360900"/>
              </a:xfrm>
              <a:custGeom>
                <a:avLst/>
                <a:gdLst/>
                <a:ahLst/>
                <a:cxnLst/>
                <a:rect l="l" t="t" r="r" b="b"/>
                <a:pathLst>
                  <a:path w="7946" h="14436" extrusionOk="0">
                    <a:moveTo>
                      <a:pt x="3974" y="0"/>
                    </a:moveTo>
                    <a:cubicBezTo>
                      <a:pt x="2329" y="0"/>
                      <a:pt x="995" y="1563"/>
                      <a:pt x="995" y="3487"/>
                    </a:cubicBezTo>
                    <a:cubicBezTo>
                      <a:pt x="995" y="3655"/>
                      <a:pt x="1005" y="3820"/>
                      <a:pt x="1025" y="3980"/>
                    </a:cubicBezTo>
                    <a:cubicBezTo>
                      <a:pt x="1062" y="4279"/>
                      <a:pt x="989" y="4577"/>
                      <a:pt x="814" y="4821"/>
                    </a:cubicBezTo>
                    <a:cubicBezTo>
                      <a:pt x="304" y="5527"/>
                      <a:pt x="0" y="6409"/>
                      <a:pt x="0" y="7367"/>
                    </a:cubicBezTo>
                    <a:cubicBezTo>
                      <a:pt x="0" y="8293"/>
                      <a:pt x="286" y="9148"/>
                      <a:pt x="767" y="9845"/>
                    </a:cubicBezTo>
                    <a:cubicBezTo>
                      <a:pt x="942" y="10095"/>
                      <a:pt x="1023" y="10397"/>
                      <a:pt x="1003" y="10702"/>
                    </a:cubicBezTo>
                    <a:cubicBezTo>
                      <a:pt x="999" y="10783"/>
                      <a:pt x="995" y="10864"/>
                      <a:pt x="995" y="10948"/>
                    </a:cubicBezTo>
                    <a:cubicBezTo>
                      <a:pt x="995" y="12873"/>
                      <a:pt x="2329" y="14435"/>
                      <a:pt x="3974" y="14435"/>
                    </a:cubicBezTo>
                    <a:cubicBezTo>
                      <a:pt x="5619" y="14435"/>
                      <a:pt x="6951" y="12873"/>
                      <a:pt x="6951" y="10948"/>
                    </a:cubicBezTo>
                    <a:cubicBezTo>
                      <a:pt x="6951" y="10864"/>
                      <a:pt x="6947" y="10783"/>
                      <a:pt x="6943" y="10702"/>
                    </a:cubicBezTo>
                    <a:cubicBezTo>
                      <a:pt x="6923" y="10397"/>
                      <a:pt x="7008" y="10095"/>
                      <a:pt x="7179" y="9845"/>
                    </a:cubicBezTo>
                    <a:cubicBezTo>
                      <a:pt x="7660" y="9148"/>
                      <a:pt x="7946" y="8293"/>
                      <a:pt x="7946" y="7367"/>
                    </a:cubicBezTo>
                    <a:cubicBezTo>
                      <a:pt x="7946" y="6409"/>
                      <a:pt x="7642" y="5527"/>
                      <a:pt x="7132" y="4821"/>
                    </a:cubicBezTo>
                    <a:cubicBezTo>
                      <a:pt x="6959" y="4577"/>
                      <a:pt x="6884" y="4279"/>
                      <a:pt x="6921" y="3980"/>
                    </a:cubicBezTo>
                    <a:cubicBezTo>
                      <a:pt x="6941" y="3820"/>
                      <a:pt x="6951" y="3655"/>
                      <a:pt x="6951" y="3487"/>
                    </a:cubicBezTo>
                    <a:cubicBezTo>
                      <a:pt x="6951" y="1563"/>
                      <a:pt x="5617" y="0"/>
                      <a:pt x="39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9" name="Google Shape;3749;p65"/>
              <p:cNvSpPr/>
              <p:nvPr/>
            </p:nvSpPr>
            <p:spPr>
              <a:xfrm>
                <a:off x="4759250" y="1700425"/>
                <a:ext cx="8250" cy="361925"/>
              </a:xfrm>
              <a:custGeom>
                <a:avLst/>
                <a:gdLst/>
                <a:ahLst/>
                <a:cxnLst/>
                <a:rect l="l" t="t" r="r" b="b"/>
                <a:pathLst>
                  <a:path w="330" h="14477" extrusionOk="0">
                    <a:moveTo>
                      <a:pt x="0" y="1"/>
                    </a:moveTo>
                    <a:lnTo>
                      <a:pt x="0" y="14477"/>
                    </a:lnTo>
                    <a:lnTo>
                      <a:pt x="329" y="14477"/>
                    </a:lnTo>
                    <a:lnTo>
                      <a:pt x="329" y="1"/>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0" name="Google Shape;3750;p65"/>
              <p:cNvSpPr/>
              <p:nvPr/>
            </p:nvSpPr>
            <p:spPr>
              <a:xfrm>
                <a:off x="4726350" y="1746275"/>
                <a:ext cx="40250" cy="44650"/>
              </a:xfrm>
              <a:custGeom>
                <a:avLst/>
                <a:gdLst/>
                <a:ahLst/>
                <a:cxnLst/>
                <a:rect l="l" t="t" r="r" b="b"/>
                <a:pathLst>
                  <a:path w="1610" h="1786" extrusionOk="0">
                    <a:moveTo>
                      <a:pt x="250" y="1"/>
                    </a:moveTo>
                    <a:lnTo>
                      <a:pt x="0" y="217"/>
                    </a:lnTo>
                    <a:lnTo>
                      <a:pt x="1361" y="1786"/>
                    </a:lnTo>
                    <a:lnTo>
                      <a:pt x="1610" y="1569"/>
                    </a:lnTo>
                    <a:lnTo>
                      <a:pt x="250" y="1"/>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1" name="Google Shape;3751;p65"/>
              <p:cNvSpPr/>
              <p:nvPr/>
            </p:nvSpPr>
            <p:spPr>
              <a:xfrm>
                <a:off x="4760325" y="1810950"/>
                <a:ext cx="48200" cy="48150"/>
              </a:xfrm>
              <a:custGeom>
                <a:avLst/>
                <a:gdLst/>
                <a:ahLst/>
                <a:cxnLst/>
                <a:rect l="l" t="t" r="r" b="b"/>
                <a:pathLst>
                  <a:path w="1928" h="1926" extrusionOk="0">
                    <a:moveTo>
                      <a:pt x="1693" y="0"/>
                    </a:moveTo>
                    <a:lnTo>
                      <a:pt x="0" y="1693"/>
                    </a:lnTo>
                    <a:lnTo>
                      <a:pt x="233" y="1925"/>
                    </a:lnTo>
                    <a:lnTo>
                      <a:pt x="1927" y="233"/>
                    </a:lnTo>
                    <a:lnTo>
                      <a:pt x="1693" y="0"/>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3752" name="Google Shape;3752;p65"/>
            <p:cNvCxnSpPr/>
            <p:nvPr/>
          </p:nvCxnSpPr>
          <p:spPr>
            <a:xfrm rot="10800000">
              <a:off x="9175" y="1915700"/>
              <a:ext cx="9153000" cy="0"/>
            </a:xfrm>
            <a:prstGeom prst="straightConnector1">
              <a:avLst/>
            </a:prstGeom>
            <a:noFill/>
            <a:ln w="9525" cap="flat" cmpd="sng">
              <a:solidFill>
                <a:schemeClr val="dk1"/>
              </a:solidFill>
              <a:prstDash val="solid"/>
              <a:round/>
              <a:headEnd type="none" w="med" len="med"/>
              <a:tailEnd type="none" w="med" len="med"/>
            </a:ln>
          </p:spPr>
        </p:cxnSp>
      </p:grpSp>
      <p:grpSp>
        <p:nvGrpSpPr>
          <p:cNvPr id="15" name="Group 14">
            <a:extLst>
              <a:ext uri="{FF2B5EF4-FFF2-40B4-BE49-F238E27FC236}">
                <a16:creationId xmlns:a16="http://schemas.microsoft.com/office/drawing/2014/main" id="{63EEBADC-A2B7-4A89-A8C6-FD14620A51A3}"/>
              </a:ext>
            </a:extLst>
          </p:cNvPr>
          <p:cNvGrpSpPr/>
          <p:nvPr/>
        </p:nvGrpSpPr>
        <p:grpSpPr>
          <a:xfrm>
            <a:off x="5220156" y="4177011"/>
            <a:ext cx="3744497" cy="880364"/>
            <a:chOff x="954580" y="4271723"/>
            <a:chExt cx="3744497" cy="880364"/>
          </a:xfrm>
        </p:grpSpPr>
        <p:pic>
          <p:nvPicPr>
            <p:cNvPr id="5" name="Picture 4" descr="A logo with colorful crosses&#10;&#10;Description automatically generated">
              <a:extLst>
                <a:ext uri="{FF2B5EF4-FFF2-40B4-BE49-F238E27FC236}">
                  <a16:creationId xmlns:a16="http://schemas.microsoft.com/office/drawing/2014/main" id="{82824047-CDD1-1975-8F39-62112D21B5B5}"/>
                </a:ext>
              </a:extLst>
            </p:cNvPr>
            <p:cNvPicPr>
              <a:picLocks noChangeAspect="1"/>
            </p:cNvPicPr>
            <p:nvPr/>
          </p:nvPicPr>
          <p:blipFill>
            <a:blip r:embed="rId3"/>
            <a:stretch>
              <a:fillRect/>
            </a:stretch>
          </p:blipFill>
          <p:spPr>
            <a:xfrm>
              <a:off x="1732045" y="4589949"/>
              <a:ext cx="694998" cy="390937"/>
            </a:xfrm>
            <a:prstGeom prst="rect">
              <a:avLst/>
            </a:prstGeom>
          </p:spPr>
        </p:pic>
        <p:pic>
          <p:nvPicPr>
            <p:cNvPr id="11" name="Picture 10" descr="A blue and yellow snake logo">
              <a:extLst>
                <a:ext uri="{FF2B5EF4-FFF2-40B4-BE49-F238E27FC236}">
                  <a16:creationId xmlns:a16="http://schemas.microsoft.com/office/drawing/2014/main" id="{4C8C45A5-F614-43AF-3763-7740C976AD9E}"/>
                </a:ext>
              </a:extLst>
            </p:cNvPr>
            <p:cNvPicPr>
              <a:picLocks noChangeAspect="1"/>
            </p:cNvPicPr>
            <p:nvPr/>
          </p:nvPicPr>
          <p:blipFill>
            <a:blip r:embed="rId4"/>
            <a:stretch>
              <a:fillRect/>
            </a:stretch>
          </p:blipFill>
          <p:spPr>
            <a:xfrm>
              <a:off x="954580" y="4540699"/>
              <a:ext cx="498720" cy="498720"/>
            </a:xfrm>
            <a:prstGeom prst="rect">
              <a:avLst/>
            </a:prstGeom>
          </p:spPr>
        </p:pic>
        <p:sp>
          <p:nvSpPr>
            <p:cNvPr id="12" name="TextBox 11">
              <a:extLst>
                <a:ext uri="{FF2B5EF4-FFF2-40B4-BE49-F238E27FC236}">
                  <a16:creationId xmlns:a16="http://schemas.microsoft.com/office/drawing/2014/main" id="{70F56FED-B5CB-D250-F606-5F34BB8E8294}"/>
                </a:ext>
              </a:extLst>
            </p:cNvPr>
            <p:cNvSpPr txBox="1"/>
            <p:nvPr/>
          </p:nvSpPr>
          <p:spPr>
            <a:xfrm>
              <a:off x="1246562" y="4271723"/>
              <a:ext cx="3090026" cy="276999"/>
            </a:xfrm>
            <a:prstGeom prst="rect">
              <a:avLst/>
            </a:prstGeom>
            <a:noFill/>
          </p:spPr>
          <p:txBody>
            <a:bodyPr wrap="square" rtlCol="0">
              <a:spAutoFit/>
            </a:bodyPr>
            <a:lstStyle/>
            <a:p>
              <a:pPr algn="ctr"/>
              <a:r>
                <a:rPr lang="en-US" sz="1200" b="1" i="1" dirty="0">
                  <a:latin typeface="Work Sans" pitchFamily="2" charset="0"/>
                </a:rPr>
                <a:t>Images and code were powered by:</a:t>
              </a:r>
            </a:p>
          </p:txBody>
        </p:sp>
        <p:pic>
          <p:nvPicPr>
            <p:cNvPr id="3" name="Picture 2" descr="A colorful circular object with a black background&#10;&#10;Description automatically generated">
              <a:extLst>
                <a:ext uri="{FF2B5EF4-FFF2-40B4-BE49-F238E27FC236}">
                  <a16:creationId xmlns:a16="http://schemas.microsoft.com/office/drawing/2014/main" id="{6F556AD6-45DD-CFC0-416C-9CAF6EA980FF}"/>
                </a:ext>
              </a:extLst>
            </p:cNvPr>
            <p:cNvPicPr>
              <a:picLocks noChangeAspect="1"/>
            </p:cNvPicPr>
            <p:nvPr/>
          </p:nvPicPr>
          <p:blipFill>
            <a:blip r:embed="rId5"/>
            <a:stretch>
              <a:fillRect/>
            </a:stretch>
          </p:blipFill>
          <p:spPr>
            <a:xfrm>
              <a:off x="2771450" y="4591181"/>
              <a:ext cx="498720" cy="498720"/>
            </a:xfrm>
            <a:prstGeom prst="rect">
              <a:avLst/>
            </a:prstGeom>
          </p:spPr>
        </p:pic>
        <p:pic>
          <p:nvPicPr>
            <p:cNvPr id="6" name="Picture 5" descr="A yellow and black sign with black letters&#10;&#10;Description automatically generated">
              <a:extLst>
                <a:ext uri="{FF2B5EF4-FFF2-40B4-BE49-F238E27FC236}">
                  <a16:creationId xmlns:a16="http://schemas.microsoft.com/office/drawing/2014/main" id="{A7B98B65-F080-F61D-609A-50E244AB2B6A}"/>
                </a:ext>
              </a:extLst>
            </p:cNvPr>
            <p:cNvPicPr>
              <a:picLocks noChangeAspect="1"/>
            </p:cNvPicPr>
            <p:nvPr/>
          </p:nvPicPr>
          <p:blipFill>
            <a:blip r:embed="rId6"/>
            <a:stretch>
              <a:fillRect/>
            </a:stretch>
          </p:blipFill>
          <p:spPr>
            <a:xfrm>
              <a:off x="3523643" y="4583321"/>
              <a:ext cx="498721" cy="498721"/>
            </a:xfrm>
            <a:prstGeom prst="rect">
              <a:avLst/>
            </a:prstGeom>
          </p:spPr>
        </p:pic>
        <p:pic>
          <p:nvPicPr>
            <p:cNvPr id="10" name="Graphic 9">
              <a:extLst>
                <a:ext uri="{FF2B5EF4-FFF2-40B4-BE49-F238E27FC236}">
                  <a16:creationId xmlns:a16="http://schemas.microsoft.com/office/drawing/2014/main" id="{6C09EE7A-8293-4214-7554-98D50EFB1433}"/>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197857" y="4548722"/>
              <a:ext cx="501220" cy="603365"/>
            </a:xfrm>
            <a:prstGeom prst="rect">
              <a:avLst/>
            </a:prstGeom>
          </p:spPr>
        </p:pic>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44"/>
        <p:cNvGrpSpPr/>
        <p:nvPr/>
      </p:nvGrpSpPr>
      <p:grpSpPr>
        <a:xfrm>
          <a:off x="0" y="0"/>
          <a:ext cx="0" cy="0"/>
          <a:chOff x="0" y="0"/>
          <a:chExt cx="0" cy="0"/>
        </a:xfrm>
      </p:grpSpPr>
      <p:sp>
        <p:nvSpPr>
          <p:cNvPr id="2245" name="Google Shape;2245;g2bf0994d8a6_0_42"/>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Resources</a:t>
            </a:r>
            <a:endParaRPr/>
          </a:p>
        </p:txBody>
      </p:sp>
      <p:sp>
        <p:nvSpPr>
          <p:cNvPr id="2246" name="Google Shape;2246;g2bf0994d8a6_0_42"/>
          <p:cNvSpPr txBox="1"/>
          <p:nvPr/>
        </p:nvSpPr>
        <p:spPr>
          <a:xfrm>
            <a:off x="1306946" y="1035662"/>
            <a:ext cx="6920100" cy="3684119"/>
          </a:xfrm>
          <a:prstGeom prst="rect">
            <a:avLst/>
          </a:prstGeom>
          <a:noFill/>
          <a:ln>
            <a:noFill/>
          </a:ln>
        </p:spPr>
        <p:txBody>
          <a:bodyPr spcFirstLastPara="1" wrap="square" lIns="91425" tIns="91425" rIns="91425" bIns="91425" anchor="t" anchorCtr="0">
            <a:noAutofit/>
          </a:bodyPr>
          <a:lstStyle/>
          <a:p>
            <a:pPr marL="457200" lvl="0" indent="-457200" algn="l" rtl="0">
              <a:spcBef>
                <a:spcPts val="0"/>
              </a:spcBef>
              <a:spcAft>
                <a:spcPts val="0"/>
              </a:spcAft>
              <a:buNone/>
            </a:pPr>
            <a:r>
              <a:rPr lang="en" sz="1200" dirty="0">
                <a:solidFill>
                  <a:srgbClr val="010101"/>
                </a:solidFill>
                <a:latin typeface="Work Sans"/>
                <a:ea typeface="Work Sans"/>
                <a:cs typeface="Work Sans"/>
                <a:sym typeface="Work Sans"/>
              </a:rPr>
              <a:t>GBSN Research. (n.d.). New York City Rent Prices by Borough and Neighborhood. Retrieved from</a:t>
            </a:r>
            <a:r>
              <a:rPr lang="en" sz="1200" dirty="0">
                <a:solidFill>
                  <a:srgbClr val="010101"/>
                </a:solidFill>
                <a:uFill>
                  <a:noFill/>
                </a:uFill>
                <a:latin typeface="Work Sans"/>
                <a:ea typeface="Work Sans"/>
                <a:cs typeface="Work Sans"/>
                <a:sym typeface="Work Sans"/>
                <a:hlinkClick r:id="rId3">
                  <a:extLst>
                    <a:ext uri="{A12FA001-AC4F-418D-AE19-62706E023703}">
                      <ahyp:hlinkClr xmlns:ahyp="http://schemas.microsoft.com/office/drawing/2018/hyperlinkcolor" val="tx"/>
                    </a:ext>
                  </a:extLst>
                </a:hlinkClick>
              </a:rPr>
              <a:t> https://gbsnresearch.com/insights/data-processing/new-york-city-rent-prices-by-borough-and-neighborhood/</a:t>
            </a:r>
            <a:endParaRPr sz="1200" dirty="0">
              <a:solidFill>
                <a:srgbClr val="010101"/>
              </a:solidFill>
              <a:latin typeface="Work Sans"/>
              <a:ea typeface="Work Sans"/>
              <a:cs typeface="Work Sans"/>
              <a:sym typeface="Work Sans"/>
            </a:endParaRPr>
          </a:p>
          <a:p>
            <a:pPr marL="457200" lvl="0" indent="-457200" algn="l" rtl="0">
              <a:spcBef>
                <a:spcPts val="0"/>
              </a:spcBef>
              <a:spcAft>
                <a:spcPts val="0"/>
              </a:spcAft>
              <a:buNone/>
            </a:pPr>
            <a:r>
              <a:rPr lang="en" sz="1200" dirty="0">
                <a:solidFill>
                  <a:srgbClr val="010101"/>
                </a:solidFill>
                <a:latin typeface="Work Sans"/>
                <a:ea typeface="Work Sans"/>
                <a:cs typeface="Work Sans"/>
                <a:sym typeface="Work Sans"/>
              </a:rPr>
              <a:t>Travel Channel. (n.d.). NYC: Best of the Boroughs. Retrieved from</a:t>
            </a:r>
            <a:r>
              <a:rPr lang="en" sz="1200" dirty="0">
                <a:solidFill>
                  <a:srgbClr val="010101"/>
                </a:solidFill>
                <a:uFill>
                  <a:noFill/>
                </a:uFill>
                <a:latin typeface="Work Sans"/>
                <a:ea typeface="Work Sans"/>
                <a:cs typeface="Work Sans"/>
                <a:sym typeface="Work Sans"/>
                <a:hlinkClick r:id="rId4">
                  <a:extLst>
                    <a:ext uri="{A12FA001-AC4F-418D-AE19-62706E023703}">
                      <ahyp:hlinkClr xmlns:ahyp="http://schemas.microsoft.com/office/drawing/2018/hyperlinkcolor" val="tx"/>
                    </a:ext>
                  </a:extLst>
                </a:hlinkClick>
              </a:rPr>
              <a:t> https://www.travelchannel.com/destinations/us/ny/new-york-city/articles/nyc-best-of-the-boroughs</a:t>
            </a:r>
            <a:endParaRPr sz="1200" dirty="0">
              <a:solidFill>
                <a:srgbClr val="010101"/>
              </a:solidFill>
              <a:latin typeface="Work Sans"/>
              <a:ea typeface="Work Sans"/>
              <a:cs typeface="Work Sans"/>
              <a:sym typeface="Work Sans"/>
            </a:endParaRPr>
          </a:p>
          <a:p>
            <a:pPr marL="457200" lvl="0" indent="-457200" algn="l" rtl="0">
              <a:spcBef>
                <a:spcPts val="0"/>
              </a:spcBef>
              <a:spcAft>
                <a:spcPts val="0"/>
              </a:spcAft>
              <a:buNone/>
            </a:pPr>
            <a:r>
              <a:rPr lang="en" sz="1200" dirty="0">
                <a:solidFill>
                  <a:srgbClr val="010101"/>
                </a:solidFill>
                <a:latin typeface="Work Sans"/>
                <a:ea typeface="Work Sans"/>
                <a:cs typeface="Work Sans"/>
                <a:sym typeface="Work Sans"/>
              </a:rPr>
              <a:t>Concorde New York, </a:t>
            </a:r>
            <a:r>
              <a:rPr lang="en" sz="1200" i="1" dirty="0">
                <a:solidFill>
                  <a:srgbClr val="010101"/>
                </a:solidFill>
                <a:latin typeface="Work Sans"/>
                <a:ea typeface="Work Sans"/>
                <a:cs typeface="Work Sans"/>
                <a:sym typeface="Work Sans"/>
              </a:rPr>
              <a:t>How Long to Stay When Visiting New York City</a:t>
            </a:r>
            <a:r>
              <a:rPr lang="en" sz="1200" dirty="0">
                <a:solidFill>
                  <a:srgbClr val="010101"/>
                </a:solidFill>
                <a:latin typeface="Work Sans"/>
                <a:ea typeface="Work Sans"/>
                <a:cs typeface="Work Sans"/>
                <a:sym typeface="Work Sans"/>
              </a:rPr>
              <a:t>, </a:t>
            </a:r>
            <a:r>
              <a:rPr lang="en" sz="1200" dirty="0">
                <a:solidFill>
                  <a:srgbClr val="010101"/>
                </a:solidFill>
                <a:latin typeface="Work Sans"/>
                <a:ea typeface="Work Sans"/>
                <a:cs typeface="Work Sans"/>
                <a:sym typeface="Work Sans"/>
                <a:hlinkClick r:id="rId5"/>
              </a:rPr>
              <a:t>https://www.concordehotelnewyork.com/blog/how-long-to-stay-when-visiting-new-york-city</a:t>
            </a:r>
            <a:endParaRPr lang="en" sz="1200" dirty="0">
              <a:solidFill>
                <a:srgbClr val="010101"/>
              </a:solidFill>
              <a:latin typeface="Work Sans"/>
              <a:ea typeface="Work Sans"/>
              <a:cs typeface="Work Sans"/>
              <a:sym typeface="Work Sans"/>
            </a:endParaRPr>
          </a:p>
          <a:p>
            <a:pPr marL="457200" lvl="0" indent="-457200" algn="l" rtl="0">
              <a:spcBef>
                <a:spcPts val="0"/>
              </a:spcBef>
              <a:spcAft>
                <a:spcPts val="0"/>
              </a:spcAft>
              <a:buNone/>
            </a:pPr>
            <a:endParaRPr lang="en" sz="1200" dirty="0">
              <a:solidFill>
                <a:srgbClr val="010101"/>
              </a:solidFill>
              <a:latin typeface="Work Sans"/>
              <a:ea typeface="Work Sans"/>
              <a:cs typeface="Work Sans"/>
              <a:sym typeface="Work Sans"/>
            </a:endParaRPr>
          </a:p>
          <a:p>
            <a:pPr algn="ctr"/>
            <a:r>
              <a:rPr kumimoji="0" lang="en-US" altLang="en-US" sz="1200" b="0" i="0" u="none" strike="noStrike" cap="none" normalizeH="0" baseline="0" dirty="0">
                <a:ln>
                  <a:noFill/>
                </a:ln>
                <a:solidFill>
                  <a:srgbClr val="000000"/>
                </a:solidFill>
                <a:effectLst/>
                <a:latin typeface="Work Sans" pitchFamily="2" charset="0"/>
                <a:cs typeface="Courier New" panose="02070309020205020404" pitchFamily="49" charset="0"/>
              </a:rPr>
              <a:t>Sound </a:t>
            </a:r>
            <a:r>
              <a:rPr lang="en-US" altLang="en-US" sz="1200" dirty="0">
                <a:latin typeface="Work Sans" pitchFamily="2" charset="0"/>
                <a:cs typeface="Courier New" panose="02070309020205020404" pitchFamily="49" charset="0"/>
              </a:rPr>
              <a:t>Effect </a:t>
            </a:r>
            <a:r>
              <a:rPr kumimoji="0" lang="en-US" altLang="en-US" sz="1200" b="0" i="0" u="none" strike="noStrike" cap="none" normalizeH="0" baseline="0" dirty="0">
                <a:ln>
                  <a:noFill/>
                </a:ln>
                <a:solidFill>
                  <a:srgbClr val="000000"/>
                </a:solidFill>
                <a:effectLst/>
                <a:latin typeface="Work Sans" pitchFamily="2" charset="0"/>
                <a:cs typeface="Courier New" panose="02070309020205020404" pitchFamily="49" charset="0"/>
              </a:rPr>
              <a:t>Licensing:    </a:t>
            </a:r>
          </a:p>
          <a:p>
            <a:pPr algn="ctr"/>
            <a:r>
              <a:rPr kumimoji="0" lang="en-US" altLang="en-US" sz="1200" b="0" i="0" u="none" strike="noStrike" cap="none" normalizeH="0" baseline="0" dirty="0">
                <a:ln>
                  <a:noFill/>
                </a:ln>
                <a:solidFill>
                  <a:srgbClr val="000000"/>
                </a:solidFill>
                <a:effectLst/>
                <a:latin typeface="Work Sans" pitchFamily="2" charset="0"/>
                <a:cs typeface="Courier New" panose="02070309020205020404" pitchFamily="49" charset="0"/>
              </a:rPr>
              <a:t>The “dun-dun” sound effect is permitted for non-commercial use under	  </a:t>
            </a:r>
          </a:p>
          <a:p>
            <a:pPr lvl="7" algn="ctr"/>
            <a:r>
              <a:rPr kumimoji="0" lang="en-US" altLang="en-US" sz="1200" b="0" i="0" u="none" strike="noStrike" cap="none" normalizeH="0" baseline="0" dirty="0">
                <a:ln>
                  <a:noFill/>
                </a:ln>
                <a:solidFill>
                  <a:srgbClr val="000000"/>
                </a:solidFill>
                <a:effectLst/>
                <a:latin typeface="Work Sans" pitchFamily="2" charset="0"/>
                <a:cs typeface="Courier New" panose="02070309020205020404" pitchFamily="49" charset="0"/>
              </a:rPr>
              <a:t>license “Attribution-</a:t>
            </a:r>
            <a:r>
              <a:rPr kumimoji="0" lang="en-US" altLang="en-US" sz="1200" b="0" i="0" u="none" strike="noStrike" cap="none" normalizeH="0" baseline="0" dirty="0" err="1">
                <a:ln>
                  <a:noFill/>
                </a:ln>
                <a:solidFill>
                  <a:srgbClr val="000000"/>
                </a:solidFill>
                <a:effectLst/>
                <a:latin typeface="Work Sans" pitchFamily="2" charset="0"/>
                <a:cs typeface="Courier New" panose="02070309020205020404" pitchFamily="49" charset="0"/>
              </a:rPr>
              <a:t>NonCommercial</a:t>
            </a:r>
            <a:r>
              <a:rPr kumimoji="0" lang="en-US" altLang="en-US" sz="1200" b="0" i="0" u="none" strike="noStrike" cap="none" normalizeH="0" baseline="0" dirty="0">
                <a:ln>
                  <a:noFill/>
                </a:ln>
                <a:solidFill>
                  <a:srgbClr val="000000"/>
                </a:solidFill>
                <a:effectLst/>
                <a:latin typeface="Work Sans" pitchFamily="2" charset="0"/>
                <a:cs typeface="Courier New" panose="02070309020205020404" pitchFamily="49" charset="0"/>
              </a:rPr>
              <a:t> 4.0 International (CC BY-NC 4.0) http://www.orangefreesounds.com/</a:t>
            </a:r>
            <a:r>
              <a:rPr kumimoji="0" lang="en-US" altLang="en-US" sz="1200" b="0" i="0" u="none" strike="noStrike" cap="none" normalizeH="0" baseline="0" dirty="0">
                <a:ln>
                  <a:noFill/>
                </a:ln>
                <a:solidFill>
                  <a:schemeClr val="tx1"/>
                </a:solidFill>
                <a:effectLst/>
                <a:latin typeface="Work Sans" pitchFamily="2" charset="0"/>
              </a:rPr>
              <a:t> </a:t>
            </a:r>
          </a:p>
          <a:p>
            <a:endParaRPr kumimoji="0" lang="en-US" altLang="en-US" sz="1200" b="0" i="0" u="none" strike="noStrike" cap="none" normalizeH="0" baseline="0" dirty="0">
              <a:ln>
                <a:noFill/>
              </a:ln>
              <a:solidFill>
                <a:schemeClr val="tx1"/>
              </a:solidFill>
              <a:effectLst/>
              <a:latin typeface="Work Sans" pitchFamily="2" charset="0"/>
            </a:endParaRPr>
          </a:p>
          <a:p>
            <a:pPr algn="ctr"/>
            <a:r>
              <a:rPr lang="en-US" altLang="en-US" sz="1200" dirty="0">
                <a:solidFill>
                  <a:schemeClr val="tx1"/>
                </a:solidFill>
                <a:latin typeface="Work Sans" pitchFamily="2" charset="0"/>
              </a:rPr>
              <a:t>Video Licensing:</a:t>
            </a:r>
          </a:p>
          <a:p>
            <a:pPr lvl="2" algn="ctr"/>
            <a:r>
              <a:rPr lang="en-US" altLang="en-US" sz="1200" dirty="0">
                <a:solidFill>
                  <a:schemeClr val="tx1"/>
                </a:solidFill>
                <a:latin typeface="Work Sans" pitchFamily="2" charset="0"/>
              </a:rPr>
              <a:t>          Video was Ai generated by </a:t>
            </a:r>
            <a:r>
              <a:rPr lang="en-US" altLang="en-US" sz="1200" dirty="0">
                <a:solidFill>
                  <a:schemeClr val="tx1"/>
                </a:solidFill>
                <a:latin typeface="Work Sans" pitchFamily="2" charset="0"/>
                <a:hlinkClick r:id="rId6"/>
              </a:rPr>
              <a:t>https://video.pictory.ai/</a:t>
            </a:r>
            <a:r>
              <a:rPr lang="en-US" altLang="en-US" sz="1200" dirty="0">
                <a:solidFill>
                  <a:schemeClr val="tx1"/>
                </a:solidFill>
                <a:latin typeface="Work Sans" pitchFamily="2" charset="0"/>
              </a:rPr>
              <a:t> ; video and narration are free      	for educational and non-commercial use</a:t>
            </a:r>
            <a:endParaRPr kumimoji="0" lang="en-US" altLang="en-US" sz="1200" b="0" i="0" u="none" strike="noStrike" cap="none" normalizeH="0" baseline="0" dirty="0">
              <a:ln>
                <a:noFill/>
              </a:ln>
              <a:solidFill>
                <a:schemeClr val="tx1"/>
              </a:solidFill>
              <a:effectLst/>
              <a:latin typeface="Work Sans" pitchFamily="2" charset="0"/>
            </a:endParaRPr>
          </a:p>
          <a:p>
            <a:pPr marL="457200" lvl="0" indent="-457200" algn="l" rtl="0">
              <a:spcBef>
                <a:spcPts val="0"/>
              </a:spcBef>
              <a:spcAft>
                <a:spcPts val="0"/>
              </a:spcAft>
              <a:buNone/>
            </a:pPr>
            <a:endParaRPr sz="1200" dirty="0">
              <a:solidFill>
                <a:srgbClr val="010101"/>
              </a:solidFill>
              <a:latin typeface="Work Sans"/>
              <a:ea typeface="Work Sans"/>
              <a:cs typeface="Work Sans"/>
              <a:sym typeface="Work Sans"/>
            </a:endParaRPr>
          </a:p>
          <a:p>
            <a:pPr marL="457200" lvl="0" indent="-457200" algn="l" rtl="0">
              <a:spcBef>
                <a:spcPts val="0"/>
              </a:spcBef>
              <a:spcAft>
                <a:spcPts val="0"/>
              </a:spcAft>
              <a:buNone/>
            </a:pPr>
            <a:endParaRPr sz="1200" dirty="0">
              <a:solidFill>
                <a:srgbClr val="010101"/>
              </a:solidFill>
              <a:latin typeface="Work Sans"/>
              <a:ea typeface="Work Sans"/>
              <a:cs typeface="Work Sans"/>
              <a:sym typeface="Work Sa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109"/>
        <p:cNvGrpSpPr/>
        <p:nvPr/>
      </p:nvGrpSpPr>
      <p:grpSpPr>
        <a:xfrm>
          <a:off x="0" y="0"/>
          <a:ext cx="0" cy="0"/>
          <a:chOff x="0" y="0"/>
          <a:chExt cx="0" cy="0"/>
        </a:xfrm>
      </p:grpSpPr>
      <p:pic>
        <p:nvPicPr>
          <p:cNvPr id="17110" name="Google Shape;17110;p8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80"/>
        <p:cNvGrpSpPr/>
        <p:nvPr/>
      </p:nvGrpSpPr>
      <p:grpSpPr>
        <a:xfrm>
          <a:off x="0" y="0"/>
          <a:ext cx="0" cy="0"/>
          <a:chOff x="0" y="0"/>
          <a:chExt cx="0" cy="0"/>
        </a:xfrm>
      </p:grpSpPr>
      <p:grpSp>
        <p:nvGrpSpPr>
          <p:cNvPr id="1281" name="Google Shape;1281;p37"/>
          <p:cNvGrpSpPr/>
          <p:nvPr/>
        </p:nvGrpSpPr>
        <p:grpSpPr>
          <a:xfrm>
            <a:off x="737678" y="2730295"/>
            <a:ext cx="1007075" cy="862599"/>
            <a:chOff x="2574230" y="342475"/>
            <a:chExt cx="3935423" cy="3370846"/>
          </a:xfrm>
        </p:grpSpPr>
        <p:grpSp>
          <p:nvGrpSpPr>
            <p:cNvPr id="1282" name="Google Shape;1282;p37"/>
            <p:cNvGrpSpPr/>
            <p:nvPr/>
          </p:nvGrpSpPr>
          <p:grpSpPr>
            <a:xfrm>
              <a:off x="2574230" y="342475"/>
              <a:ext cx="3935423" cy="3370846"/>
              <a:chOff x="2574230" y="342475"/>
              <a:chExt cx="3935423" cy="3370846"/>
            </a:xfrm>
          </p:grpSpPr>
          <p:grpSp>
            <p:nvGrpSpPr>
              <p:cNvPr id="1283" name="Google Shape;1283;p37"/>
              <p:cNvGrpSpPr/>
              <p:nvPr/>
            </p:nvGrpSpPr>
            <p:grpSpPr>
              <a:xfrm>
                <a:off x="2574230" y="539990"/>
                <a:ext cx="3935423" cy="3173331"/>
                <a:chOff x="2574230" y="539990"/>
                <a:chExt cx="3935423" cy="3173331"/>
              </a:xfrm>
            </p:grpSpPr>
            <p:sp>
              <p:nvSpPr>
                <p:cNvPr id="1284" name="Google Shape;1284;p37"/>
                <p:cNvSpPr/>
                <p:nvPr/>
              </p:nvSpPr>
              <p:spPr>
                <a:xfrm>
                  <a:off x="2574230" y="983287"/>
                  <a:ext cx="3935423" cy="2730034"/>
                </a:xfrm>
                <a:custGeom>
                  <a:avLst/>
                  <a:gdLst/>
                  <a:ahLst/>
                  <a:cxnLst/>
                  <a:rect l="l" t="t" r="r" b="b"/>
                  <a:pathLst>
                    <a:path w="84838" h="58875" extrusionOk="0">
                      <a:moveTo>
                        <a:pt x="27109" y="1"/>
                      </a:moveTo>
                      <a:cubicBezTo>
                        <a:pt x="21245" y="1"/>
                        <a:pt x="14813" y="2612"/>
                        <a:pt x="9991" y="11566"/>
                      </a:cubicBezTo>
                      <a:cubicBezTo>
                        <a:pt x="0" y="30120"/>
                        <a:pt x="15968" y="58618"/>
                        <a:pt x="42419" y="58874"/>
                      </a:cubicBezTo>
                      <a:cubicBezTo>
                        <a:pt x="68870" y="58620"/>
                        <a:pt x="84837" y="30122"/>
                        <a:pt x="74847" y="11566"/>
                      </a:cubicBezTo>
                      <a:cubicBezTo>
                        <a:pt x="70025" y="2612"/>
                        <a:pt x="63592" y="1"/>
                        <a:pt x="57728" y="1"/>
                      </a:cubicBezTo>
                      <a:cubicBezTo>
                        <a:pt x="54011" y="1"/>
                        <a:pt x="50522" y="1050"/>
                        <a:pt x="47817" y="2198"/>
                      </a:cubicBezTo>
                      <a:cubicBezTo>
                        <a:pt x="46089" y="2932"/>
                        <a:pt x="44254" y="3299"/>
                        <a:pt x="42419" y="3299"/>
                      </a:cubicBezTo>
                      <a:cubicBezTo>
                        <a:pt x="40584" y="3299"/>
                        <a:pt x="38749" y="2932"/>
                        <a:pt x="37021" y="2198"/>
                      </a:cubicBezTo>
                      <a:cubicBezTo>
                        <a:pt x="34315" y="1050"/>
                        <a:pt x="30826" y="1"/>
                        <a:pt x="271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 name="Google Shape;1285;p37"/>
                <p:cNvSpPr/>
                <p:nvPr/>
              </p:nvSpPr>
              <p:spPr>
                <a:xfrm>
                  <a:off x="2939393" y="1638773"/>
                  <a:ext cx="3502442" cy="2074455"/>
                </a:xfrm>
                <a:custGeom>
                  <a:avLst/>
                  <a:gdLst/>
                  <a:ahLst/>
                  <a:cxnLst/>
                  <a:rect l="l" t="t" r="r" b="b"/>
                  <a:pathLst>
                    <a:path w="75504" h="44737" extrusionOk="0">
                      <a:moveTo>
                        <a:pt x="68169" y="1"/>
                      </a:moveTo>
                      <a:cubicBezTo>
                        <a:pt x="72111" y="18043"/>
                        <a:pt x="56880" y="40605"/>
                        <a:pt x="33357" y="40830"/>
                      </a:cubicBezTo>
                      <a:cubicBezTo>
                        <a:pt x="17031" y="40672"/>
                        <a:pt x="4700" y="29752"/>
                        <a:pt x="1" y="17052"/>
                      </a:cubicBezTo>
                      <a:lnTo>
                        <a:pt x="1" y="17052"/>
                      </a:lnTo>
                      <a:cubicBezTo>
                        <a:pt x="3431" y="31334"/>
                        <a:pt x="16564" y="44563"/>
                        <a:pt x="34547" y="44736"/>
                      </a:cubicBezTo>
                      <a:cubicBezTo>
                        <a:pt x="59806" y="44494"/>
                        <a:pt x="75504" y="18500"/>
                        <a:pt x="68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 name="Google Shape;1286;p37"/>
                <p:cNvSpPr/>
                <p:nvPr/>
              </p:nvSpPr>
              <p:spPr>
                <a:xfrm>
                  <a:off x="4562399" y="539990"/>
                  <a:ext cx="591951" cy="497365"/>
                </a:xfrm>
                <a:custGeom>
                  <a:avLst/>
                  <a:gdLst/>
                  <a:ahLst/>
                  <a:cxnLst/>
                  <a:rect l="l" t="t" r="r" b="b"/>
                  <a:pathLst>
                    <a:path w="12761" h="10726" extrusionOk="0">
                      <a:moveTo>
                        <a:pt x="10482" y="1"/>
                      </a:moveTo>
                      <a:cubicBezTo>
                        <a:pt x="10372" y="1"/>
                        <a:pt x="10260" y="10"/>
                        <a:pt x="10146" y="30"/>
                      </a:cubicBezTo>
                      <a:cubicBezTo>
                        <a:pt x="7347" y="513"/>
                        <a:pt x="3609" y="1311"/>
                        <a:pt x="2382" y="2288"/>
                      </a:cubicBezTo>
                      <a:cubicBezTo>
                        <a:pt x="337" y="3915"/>
                        <a:pt x="0" y="6892"/>
                        <a:pt x="1627" y="8939"/>
                      </a:cubicBezTo>
                      <a:cubicBezTo>
                        <a:pt x="2562" y="10114"/>
                        <a:pt x="3940" y="10725"/>
                        <a:pt x="5333" y="10725"/>
                      </a:cubicBezTo>
                      <a:cubicBezTo>
                        <a:pt x="6366" y="10725"/>
                        <a:pt x="7407" y="10389"/>
                        <a:pt x="8279" y="9695"/>
                      </a:cubicBezTo>
                      <a:cubicBezTo>
                        <a:pt x="9506" y="8718"/>
                        <a:pt x="11123" y="5253"/>
                        <a:pt x="12221" y="2640"/>
                      </a:cubicBezTo>
                      <a:cubicBezTo>
                        <a:pt x="12761" y="1360"/>
                        <a:pt x="11797" y="1"/>
                        <a:pt x="104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87" name="Google Shape;1287;p37"/>
              <p:cNvSpPr/>
              <p:nvPr/>
            </p:nvSpPr>
            <p:spPr>
              <a:xfrm rot="9837823">
                <a:off x="4406787" y="1167513"/>
                <a:ext cx="325526" cy="248967"/>
              </a:xfrm>
              <a:custGeom>
                <a:avLst/>
                <a:gdLst/>
                <a:ahLst/>
                <a:cxnLst/>
                <a:rect l="l" t="t" r="r" b="b"/>
                <a:pathLst>
                  <a:path w="3457" h="2592" extrusionOk="0">
                    <a:moveTo>
                      <a:pt x="205" y="0"/>
                    </a:moveTo>
                    <a:cubicBezTo>
                      <a:pt x="91" y="0"/>
                      <a:pt x="0" y="91"/>
                      <a:pt x="0" y="205"/>
                    </a:cubicBezTo>
                    <a:cubicBezTo>
                      <a:pt x="0" y="318"/>
                      <a:pt x="91" y="408"/>
                      <a:pt x="205" y="408"/>
                    </a:cubicBezTo>
                    <a:cubicBezTo>
                      <a:pt x="245" y="408"/>
                      <a:pt x="2637" y="428"/>
                      <a:pt x="3031" y="2426"/>
                    </a:cubicBezTo>
                    <a:cubicBezTo>
                      <a:pt x="3046" y="2524"/>
                      <a:pt x="3133" y="2591"/>
                      <a:pt x="3230" y="2591"/>
                    </a:cubicBezTo>
                    <a:cubicBezTo>
                      <a:pt x="3241" y="2591"/>
                      <a:pt x="3257" y="2591"/>
                      <a:pt x="3273" y="2589"/>
                    </a:cubicBezTo>
                    <a:cubicBezTo>
                      <a:pt x="3385" y="2565"/>
                      <a:pt x="3456" y="2457"/>
                      <a:pt x="3434" y="2347"/>
                    </a:cubicBezTo>
                    <a:cubicBezTo>
                      <a:pt x="2969" y="2"/>
                      <a:pt x="219" y="2"/>
                      <a:pt x="205" y="0"/>
                    </a:cubicBezTo>
                    <a:close/>
                  </a:path>
                </a:pathLst>
              </a:custGeom>
              <a:solidFill>
                <a:schemeClr val="dk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88" name="Google Shape;1288;p37"/>
              <p:cNvCxnSpPr/>
              <p:nvPr/>
            </p:nvCxnSpPr>
            <p:spPr>
              <a:xfrm rot="10800000">
                <a:off x="4564025" y="342475"/>
                <a:ext cx="0" cy="1011600"/>
              </a:xfrm>
              <a:prstGeom prst="straightConnector1">
                <a:avLst/>
              </a:prstGeom>
              <a:noFill/>
              <a:ln w="9525" cap="flat" cmpd="sng">
                <a:solidFill>
                  <a:schemeClr val="dk1"/>
                </a:solidFill>
                <a:prstDash val="solid"/>
                <a:round/>
                <a:headEnd type="none" w="med" len="med"/>
                <a:tailEnd type="none" w="med" len="med"/>
              </a:ln>
            </p:spPr>
          </p:cxnSp>
          <p:cxnSp>
            <p:nvCxnSpPr>
              <p:cNvPr id="1289" name="Google Shape;1289;p37"/>
              <p:cNvCxnSpPr/>
              <p:nvPr/>
            </p:nvCxnSpPr>
            <p:spPr>
              <a:xfrm flipH="1">
                <a:off x="4563975" y="796525"/>
                <a:ext cx="286800" cy="231000"/>
              </a:xfrm>
              <a:prstGeom prst="straightConnector1">
                <a:avLst/>
              </a:prstGeom>
              <a:noFill/>
              <a:ln w="9525" cap="flat" cmpd="sng">
                <a:solidFill>
                  <a:schemeClr val="dk1"/>
                </a:solidFill>
                <a:prstDash val="solid"/>
                <a:round/>
                <a:headEnd type="none" w="med" len="med"/>
                <a:tailEnd type="none" w="med" len="med"/>
              </a:ln>
            </p:spPr>
          </p:cxnSp>
        </p:grpSp>
        <p:sp>
          <p:nvSpPr>
            <p:cNvPr id="1290" name="Google Shape;1290;p37"/>
            <p:cNvSpPr/>
            <p:nvPr/>
          </p:nvSpPr>
          <p:spPr>
            <a:xfrm>
              <a:off x="3388375" y="1347325"/>
              <a:ext cx="368700" cy="3687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1" name="Google Shape;1291;p37"/>
          <p:cNvGrpSpPr/>
          <p:nvPr/>
        </p:nvGrpSpPr>
        <p:grpSpPr>
          <a:xfrm>
            <a:off x="3466128" y="2730295"/>
            <a:ext cx="1007075" cy="862599"/>
            <a:chOff x="2574230" y="342475"/>
            <a:chExt cx="3935423" cy="3370846"/>
          </a:xfrm>
        </p:grpSpPr>
        <p:grpSp>
          <p:nvGrpSpPr>
            <p:cNvPr id="1292" name="Google Shape;1292;p37"/>
            <p:cNvGrpSpPr/>
            <p:nvPr/>
          </p:nvGrpSpPr>
          <p:grpSpPr>
            <a:xfrm>
              <a:off x="2574230" y="342475"/>
              <a:ext cx="3935423" cy="3370846"/>
              <a:chOff x="2574230" y="342475"/>
              <a:chExt cx="3935423" cy="3370846"/>
            </a:xfrm>
          </p:grpSpPr>
          <p:grpSp>
            <p:nvGrpSpPr>
              <p:cNvPr id="1293" name="Google Shape;1293;p37"/>
              <p:cNvGrpSpPr/>
              <p:nvPr/>
            </p:nvGrpSpPr>
            <p:grpSpPr>
              <a:xfrm>
                <a:off x="2574230" y="539990"/>
                <a:ext cx="3935423" cy="3173331"/>
                <a:chOff x="2574230" y="539990"/>
                <a:chExt cx="3935423" cy="3173331"/>
              </a:xfrm>
            </p:grpSpPr>
            <p:sp>
              <p:nvSpPr>
                <p:cNvPr id="1294" name="Google Shape;1294;p37"/>
                <p:cNvSpPr/>
                <p:nvPr/>
              </p:nvSpPr>
              <p:spPr>
                <a:xfrm>
                  <a:off x="2574230" y="983287"/>
                  <a:ext cx="3935423" cy="2730034"/>
                </a:xfrm>
                <a:custGeom>
                  <a:avLst/>
                  <a:gdLst/>
                  <a:ahLst/>
                  <a:cxnLst/>
                  <a:rect l="l" t="t" r="r" b="b"/>
                  <a:pathLst>
                    <a:path w="84838" h="58875" extrusionOk="0">
                      <a:moveTo>
                        <a:pt x="27109" y="1"/>
                      </a:moveTo>
                      <a:cubicBezTo>
                        <a:pt x="21245" y="1"/>
                        <a:pt x="14813" y="2612"/>
                        <a:pt x="9991" y="11566"/>
                      </a:cubicBezTo>
                      <a:cubicBezTo>
                        <a:pt x="0" y="30120"/>
                        <a:pt x="15968" y="58618"/>
                        <a:pt x="42419" y="58874"/>
                      </a:cubicBezTo>
                      <a:cubicBezTo>
                        <a:pt x="68870" y="58620"/>
                        <a:pt x="84837" y="30122"/>
                        <a:pt x="74847" y="11566"/>
                      </a:cubicBezTo>
                      <a:cubicBezTo>
                        <a:pt x="70025" y="2612"/>
                        <a:pt x="63592" y="1"/>
                        <a:pt x="57728" y="1"/>
                      </a:cubicBezTo>
                      <a:cubicBezTo>
                        <a:pt x="54011" y="1"/>
                        <a:pt x="50522" y="1050"/>
                        <a:pt x="47817" y="2198"/>
                      </a:cubicBezTo>
                      <a:cubicBezTo>
                        <a:pt x="46089" y="2932"/>
                        <a:pt x="44254" y="3299"/>
                        <a:pt x="42419" y="3299"/>
                      </a:cubicBezTo>
                      <a:cubicBezTo>
                        <a:pt x="40584" y="3299"/>
                        <a:pt x="38749" y="2932"/>
                        <a:pt x="37021" y="2198"/>
                      </a:cubicBezTo>
                      <a:cubicBezTo>
                        <a:pt x="34315" y="1050"/>
                        <a:pt x="30826" y="1"/>
                        <a:pt x="271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 name="Google Shape;1295;p37"/>
                <p:cNvSpPr/>
                <p:nvPr/>
              </p:nvSpPr>
              <p:spPr>
                <a:xfrm>
                  <a:off x="2939393" y="1638773"/>
                  <a:ext cx="3502442" cy="2074455"/>
                </a:xfrm>
                <a:custGeom>
                  <a:avLst/>
                  <a:gdLst/>
                  <a:ahLst/>
                  <a:cxnLst/>
                  <a:rect l="l" t="t" r="r" b="b"/>
                  <a:pathLst>
                    <a:path w="75504" h="44737" extrusionOk="0">
                      <a:moveTo>
                        <a:pt x="68169" y="1"/>
                      </a:moveTo>
                      <a:cubicBezTo>
                        <a:pt x="72111" y="18043"/>
                        <a:pt x="56880" y="40605"/>
                        <a:pt x="33357" y="40830"/>
                      </a:cubicBezTo>
                      <a:cubicBezTo>
                        <a:pt x="17031" y="40672"/>
                        <a:pt x="4700" y="29752"/>
                        <a:pt x="1" y="17052"/>
                      </a:cubicBezTo>
                      <a:lnTo>
                        <a:pt x="1" y="17052"/>
                      </a:lnTo>
                      <a:cubicBezTo>
                        <a:pt x="3431" y="31334"/>
                        <a:pt x="16564" y="44563"/>
                        <a:pt x="34547" y="44736"/>
                      </a:cubicBezTo>
                      <a:cubicBezTo>
                        <a:pt x="59806" y="44494"/>
                        <a:pt x="75504" y="18500"/>
                        <a:pt x="68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 name="Google Shape;1296;p37"/>
                <p:cNvSpPr/>
                <p:nvPr/>
              </p:nvSpPr>
              <p:spPr>
                <a:xfrm>
                  <a:off x="4562399" y="539990"/>
                  <a:ext cx="591951" cy="497365"/>
                </a:xfrm>
                <a:custGeom>
                  <a:avLst/>
                  <a:gdLst/>
                  <a:ahLst/>
                  <a:cxnLst/>
                  <a:rect l="l" t="t" r="r" b="b"/>
                  <a:pathLst>
                    <a:path w="12761" h="10726" extrusionOk="0">
                      <a:moveTo>
                        <a:pt x="10482" y="1"/>
                      </a:moveTo>
                      <a:cubicBezTo>
                        <a:pt x="10372" y="1"/>
                        <a:pt x="10260" y="10"/>
                        <a:pt x="10146" y="30"/>
                      </a:cubicBezTo>
                      <a:cubicBezTo>
                        <a:pt x="7347" y="513"/>
                        <a:pt x="3609" y="1311"/>
                        <a:pt x="2382" y="2288"/>
                      </a:cubicBezTo>
                      <a:cubicBezTo>
                        <a:pt x="337" y="3915"/>
                        <a:pt x="0" y="6892"/>
                        <a:pt x="1627" y="8939"/>
                      </a:cubicBezTo>
                      <a:cubicBezTo>
                        <a:pt x="2562" y="10114"/>
                        <a:pt x="3940" y="10725"/>
                        <a:pt x="5333" y="10725"/>
                      </a:cubicBezTo>
                      <a:cubicBezTo>
                        <a:pt x="6366" y="10725"/>
                        <a:pt x="7407" y="10389"/>
                        <a:pt x="8279" y="9695"/>
                      </a:cubicBezTo>
                      <a:cubicBezTo>
                        <a:pt x="9506" y="8718"/>
                        <a:pt x="11123" y="5253"/>
                        <a:pt x="12221" y="2640"/>
                      </a:cubicBezTo>
                      <a:cubicBezTo>
                        <a:pt x="12761" y="1360"/>
                        <a:pt x="11797" y="1"/>
                        <a:pt x="104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97" name="Google Shape;1297;p37"/>
              <p:cNvSpPr/>
              <p:nvPr/>
            </p:nvSpPr>
            <p:spPr>
              <a:xfrm rot="9837823">
                <a:off x="4406787" y="1167513"/>
                <a:ext cx="325526" cy="248967"/>
              </a:xfrm>
              <a:custGeom>
                <a:avLst/>
                <a:gdLst/>
                <a:ahLst/>
                <a:cxnLst/>
                <a:rect l="l" t="t" r="r" b="b"/>
                <a:pathLst>
                  <a:path w="3457" h="2592" extrusionOk="0">
                    <a:moveTo>
                      <a:pt x="205" y="0"/>
                    </a:moveTo>
                    <a:cubicBezTo>
                      <a:pt x="91" y="0"/>
                      <a:pt x="0" y="91"/>
                      <a:pt x="0" y="205"/>
                    </a:cubicBezTo>
                    <a:cubicBezTo>
                      <a:pt x="0" y="318"/>
                      <a:pt x="91" y="408"/>
                      <a:pt x="205" y="408"/>
                    </a:cubicBezTo>
                    <a:cubicBezTo>
                      <a:pt x="245" y="408"/>
                      <a:pt x="2637" y="428"/>
                      <a:pt x="3031" y="2426"/>
                    </a:cubicBezTo>
                    <a:cubicBezTo>
                      <a:pt x="3046" y="2524"/>
                      <a:pt x="3133" y="2591"/>
                      <a:pt x="3230" y="2591"/>
                    </a:cubicBezTo>
                    <a:cubicBezTo>
                      <a:pt x="3241" y="2591"/>
                      <a:pt x="3257" y="2591"/>
                      <a:pt x="3273" y="2589"/>
                    </a:cubicBezTo>
                    <a:cubicBezTo>
                      <a:pt x="3385" y="2565"/>
                      <a:pt x="3456" y="2457"/>
                      <a:pt x="3434" y="2347"/>
                    </a:cubicBezTo>
                    <a:cubicBezTo>
                      <a:pt x="2969" y="2"/>
                      <a:pt x="219" y="2"/>
                      <a:pt x="205" y="0"/>
                    </a:cubicBezTo>
                    <a:close/>
                  </a:path>
                </a:pathLst>
              </a:custGeom>
              <a:solidFill>
                <a:schemeClr val="dk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98" name="Google Shape;1298;p37"/>
              <p:cNvCxnSpPr/>
              <p:nvPr/>
            </p:nvCxnSpPr>
            <p:spPr>
              <a:xfrm rot="10800000">
                <a:off x="4564025" y="342475"/>
                <a:ext cx="0" cy="1011600"/>
              </a:xfrm>
              <a:prstGeom prst="straightConnector1">
                <a:avLst/>
              </a:prstGeom>
              <a:noFill/>
              <a:ln w="9525" cap="flat" cmpd="sng">
                <a:solidFill>
                  <a:schemeClr val="dk1"/>
                </a:solidFill>
                <a:prstDash val="solid"/>
                <a:round/>
                <a:headEnd type="none" w="med" len="med"/>
                <a:tailEnd type="none" w="med" len="med"/>
              </a:ln>
            </p:spPr>
          </p:cxnSp>
          <p:cxnSp>
            <p:nvCxnSpPr>
              <p:cNvPr id="1299" name="Google Shape;1299;p37"/>
              <p:cNvCxnSpPr/>
              <p:nvPr/>
            </p:nvCxnSpPr>
            <p:spPr>
              <a:xfrm flipH="1">
                <a:off x="4563975" y="796525"/>
                <a:ext cx="286800" cy="231000"/>
              </a:xfrm>
              <a:prstGeom prst="straightConnector1">
                <a:avLst/>
              </a:prstGeom>
              <a:noFill/>
              <a:ln w="9525" cap="flat" cmpd="sng">
                <a:solidFill>
                  <a:schemeClr val="dk1"/>
                </a:solidFill>
                <a:prstDash val="solid"/>
                <a:round/>
                <a:headEnd type="none" w="med" len="med"/>
                <a:tailEnd type="none" w="med" len="med"/>
              </a:ln>
            </p:spPr>
          </p:cxnSp>
        </p:grpSp>
        <p:sp>
          <p:nvSpPr>
            <p:cNvPr id="1300" name="Google Shape;1300;p37"/>
            <p:cNvSpPr/>
            <p:nvPr/>
          </p:nvSpPr>
          <p:spPr>
            <a:xfrm>
              <a:off x="3388375" y="1347325"/>
              <a:ext cx="368700" cy="3687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1" name="Google Shape;1301;p37"/>
          <p:cNvGrpSpPr/>
          <p:nvPr/>
        </p:nvGrpSpPr>
        <p:grpSpPr>
          <a:xfrm>
            <a:off x="3444303" y="333395"/>
            <a:ext cx="1007075" cy="862599"/>
            <a:chOff x="2574230" y="342475"/>
            <a:chExt cx="3935423" cy="3370846"/>
          </a:xfrm>
        </p:grpSpPr>
        <p:grpSp>
          <p:nvGrpSpPr>
            <p:cNvPr id="1302" name="Google Shape;1302;p37"/>
            <p:cNvGrpSpPr/>
            <p:nvPr/>
          </p:nvGrpSpPr>
          <p:grpSpPr>
            <a:xfrm>
              <a:off x="2574230" y="342475"/>
              <a:ext cx="3935423" cy="3370846"/>
              <a:chOff x="2574230" y="342475"/>
              <a:chExt cx="3935423" cy="3370846"/>
            </a:xfrm>
          </p:grpSpPr>
          <p:grpSp>
            <p:nvGrpSpPr>
              <p:cNvPr id="1303" name="Google Shape;1303;p37"/>
              <p:cNvGrpSpPr/>
              <p:nvPr/>
            </p:nvGrpSpPr>
            <p:grpSpPr>
              <a:xfrm>
                <a:off x="2574230" y="539990"/>
                <a:ext cx="3935423" cy="3173331"/>
                <a:chOff x="2574230" y="539990"/>
                <a:chExt cx="3935423" cy="3173331"/>
              </a:xfrm>
            </p:grpSpPr>
            <p:sp>
              <p:nvSpPr>
                <p:cNvPr id="1304" name="Google Shape;1304;p37"/>
                <p:cNvSpPr/>
                <p:nvPr/>
              </p:nvSpPr>
              <p:spPr>
                <a:xfrm>
                  <a:off x="2574230" y="983287"/>
                  <a:ext cx="3935423" cy="2730034"/>
                </a:xfrm>
                <a:custGeom>
                  <a:avLst/>
                  <a:gdLst/>
                  <a:ahLst/>
                  <a:cxnLst/>
                  <a:rect l="l" t="t" r="r" b="b"/>
                  <a:pathLst>
                    <a:path w="84838" h="58875" extrusionOk="0">
                      <a:moveTo>
                        <a:pt x="27109" y="1"/>
                      </a:moveTo>
                      <a:cubicBezTo>
                        <a:pt x="21245" y="1"/>
                        <a:pt x="14813" y="2612"/>
                        <a:pt x="9991" y="11566"/>
                      </a:cubicBezTo>
                      <a:cubicBezTo>
                        <a:pt x="0" y="30120"/>
                        <a:pt x="15968" y="58618"/>
                        <a:pt x="42419" y="58874"/>
                      </a:cubicBezTo>
                      <a:cubicBezTo>
                        <a:pt x="68870" y="58620"/>
                        <a:pt x="84837" y="30122"/>
                        <a:pt x="74847" y="11566"/>
                      </a:cubicBezTo>
                      <a:cubicBezTo>
                        <a:pt x="70025" y="2612"/>
                        <a:pt x="63592" y="1"/>
                        <a:pt x="57728" y="1"/>
                      </a:cubicBezTo>
                      <a:cubicBezTo>
                        <a:pt x="54011" y="1"/>
                        <a:pt x="50522" y="1050"/>
                        <a:pt x="47817" y="2198"/>
                      </a:cubicBezTo>
                      <a:cubicBezTo>
                        <a:pt x="46089" y="2932"/>
                        <a:pt x="44254" y="3299"/>
                        <a:pt x="42419" y="3299"/>
                      </a:cubicBezTo>
                      <a:cubicBezTo>
                        <a:pt x="40584" y="3299"/>
                        <a:pt x="38749" y="2932"/>
                        <a:pt x="37021" y="2198"/>
                      </a:cubicBezTo>
                      <a:cubicBezTo>
                        <a:pt x="34315" y="1050"/>
                        <a:pt x="30826" y="1"/>
                        <a:pt x="271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 name="Google Shape;1305;p37"/>
                <p:cNvSpPr/>
                <p:nvPr/>
              </p:nvSpPr>
              <p:spPr>
                <a:xfrm>
                  <a:off x="2939393" y="1638773"/>
                  <a:ext cx="3502442" cy="2074455"/>
                </a:xfrm>
                <a:custGeom>
                  <a:avLst/>
                  <a:gdLst/>
                  <a:ahLst/>
                  <a:cxnLst/>
                  <a:rect l="l" t="t" r="r" b="b"/>
                  <a:pathLst>
                    <a:path w="75504" h="44737" extrusionOk="0">
                      <a:moveTo>
                        <a:pt x="68169" y="1"/>
                      </a:moveTo>
                      <a:cubicBezTo>
                        <a:pt x="72111" y="18043"/>
                        <a:pt x="56880" y="40605"/>
                        <a:pt x="33357" y="40830"/>
                      </a:cubicBezTo>
                      <a:cubicBezTo>
                        <a:pt x="17031" y="40672"/>
                        <a:pt x="4700" y="29752"/>
                        <a:pt x="1" y="17052"/>
                      </a:cubicBezTo>
                      <a:lnTo>
                        <a:pt x="1" y="17052"/>
                      </a:lnTo>
                      <a:cubicBezTo>
                        <a:pt x="3431" y="31334"/>
                        <a:pt x="16564" y="44563"/>
                        <a:pt x="34547" y="44736"/>
                      </a:cubicBezTo>
                      <a:cubicBezTo>
                        <a:pt x="59806" y="44494"/>
                        <a:pt x="75504" y="18500"/>
                        <a:pt x="68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 name="Google Shape;1306;p37"/>
                <p:cNvSpPr/>
                <p:nvPr/>
              </p:nvSpPr>
              <p:spPr>
                <a:xfrm>
                  <a:off x="4562399" y="539990"/>
                  <a:ext cx="591951" cy="497365"/>
                </a:xfrm>
                <a:custGeom>
                  <a:avLst/>
                  <a:gdLst/>
                  <a:ahLst/>
                  <a:cxnLst/>
                  <a:rect l="l" t="t" r="r" b="b"/>
                  <a:pathLst>
                    <a:path w="12761" h="10726" extrusionOk="0">
                      <a:moveTo>
                        <a:pt x="10482" y="1"/>
                      </a:moveTo>
                      <a:cubicBezTo>
                        <a:pt x="10372" y="1"/>
                        <a:pt x="10260" y="10"/>
                        <a:pt x="10146" y="30"/>
                      </a:cubicBezTo>
                      <a:cubicBezTo>
                        <a:pt x="7347" y="513"/>
                        <a:pt x="3609" y="1311"/>
                        <a:pt x="2382" y="2288"/>
                      </a:cubicBezTo>
                      <a:cubicBezTo>
                        <a:pt x="337" y="3915"/>
                        <a:pt x="0" y="6892"/>
                        <a:pt x="1627" y="8939"/>
                      </a:cubicBezTo>
                      <a:cubicBezTo>
                        <a:pt x="2562" y="10114"/>
                        <a:pt x="3940" y="10725"/>
                        <a:pt x="5333" y="10725"/>
                      </a:cubicBezTo>
                      <a:cubicBezTo>
                        <a:pt x="6366" y="10725"/>
                        <a:pt x="7407" y="10389"/>
                        <a:pt x="8279" y="9695"/>
                      </a:cubicBezTo>
                      <a:cubicBezTo>
                        <a:pt x="9506" y="8718"/>
                        <a:pt x="11123" y="5253"/>
                        <a:pt x="12221" y="2640"/>
                      </a:cubicBezTo>
                      <a:cubicBezTo>
                        <a:pt x="12761" y="1360"/>
                        <a:pt x="11797" y="1"/>
                        <a:pt x="104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07" name="Google Shape;1307;p37"/>
              <p:cNvSpPr/>
              <p:nvPr/>
            </p:nvSpPr>
            <p:spPr>
              <a:xfrm rot="9837823">
                <a:off x="4406787" y="1167513"/>
                <a:ext cx="325526" cy="248967"/>
              </a:xfrm>
              <a:custGeom>
                <a:avLst/>
                <a:gdLst/>
                <a:ahLst/>
                <a:cxnLst/>
                <a:rect l="l" t="t" r="r" b="b"/>
                <a:pathLst>
                  <a:path w="3457" h="2592" extrusionOk="0">
                    <a:moveTo>
                      <a:pt x="205" y="0"/>
                    </a:moveTo>
                    <a:cubicBezTo>
                      <a:pt x="91" y="0"/>
                      <a:pt x="0" y="91"/>
                      <a:pt x="0" y="205"/>
                    </a:cubicBezTo>
                    <a:cubicBezTo>
                      <a:pt x="0" y="318"/>
                      <a:pt x="91" y="408"/>
                      <a:pt x="205" y="408"/>
                    </a:cubicBezTo>
                    <a:cubicBezTo>
                      <a:pt x="245" y="408"/>
                      <a:pt x="2637" y="428"/>
                      <a:pt x="3031" y="2426"/>
                    </a:cubicBezTo>
                    <a:cubicBezTo>
                      <a:pt x="3046" y="2524"/>
                      <a:pt x="3133" y="2591"/>
                      <a:pt x="3230" y="2591"/>
                    </a:cubicBezTo>
                    <a:cubicBezTo>
                      <a:pt x="3241" y="2591"/>
                      <a:pt x="3257" y="2591"/>
                      <a:pt x="3273" y="2589"/>
                    </a:cubicBezTo>
                    <a:cubicBezTo>
                      <a:pt x="3385" y="2565"/>
                      <a:pt x="3456" y="2457"/>
                      <a:pt x="3434" y="2347"/>
                    </a:cubicBezTo>
                    <a:cubicBezTo>
                      <a:pt x="2969" y="2"/>
                      <a:pt x="219" y="2"/>
                      <a:pt x="205" y="0"/>
                    </a:cubicBezTo>
                    <a:close/>
                  </a:path>
                </a:pathLst>
              </a:custGeom>
              <a:solidFill>
                <a:schemeClr val="dk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308" name="Google Shape;1308;p37"/>
              <p:cNvCxnSpPr/>
              <p:nvPr/>
            </p:nvCxnSpPr>
            <p:spPr>
              <a:xfrm rot="10800000">
                <a:off x="4564025" y="342475"/>
                <a:ext cx="0" cy="1011600"/>
              </a:xfrm>
              <a:prstGeom prst="straightConnector1">
                <a:avLst/>
              </a:prstGeom>
              <a:noFill/>
              <a:ln w="9525" cap="flat" cmpd="sng">
                <a:solidFill>
                  <a:schemeClr val="dk1"/>
                </a:solidFill>
                <a:prstDash val="solid"/>
                <a:round/>
                <a:headEnd type="none" w="med" len="med"/>
                <a:tailEnd type="none" w="med" len="med"/>
              </a:ln>
            </p:spPr>
          </p:cxnSp>
          <p:cxnSp>
            <p:nvCxnSpPr>
              <p:cNvPr id="1309" name="Google Shape;1309;p37"/>
              <p:cNvCxnSpPr/>
              <p:nvPr/>
            </p:nvCxnSpPr>
            <p:spPr>
              <a:xfrm flipH="1">
                <a:off x="4563975" y="796525"/>
                <a:ext cx="286800" cy="231000"/>
              </a:xfrm>
              <a:prstGeom prst="straightConnector1">
                <a:avLst/>
              </a:prstGeom>
              <a:noFill/>
              <a:ln w="9525" cap="flat" cmpd="sng">
                <a:solidFill>
                  <a:schemeClr val="dk1"/>
                </a:solidFill>
                <a:prstDash val="solid"/>
                <a:round/>
                <a:headEnd type="none" w="med" len="med"/>
                <a:tailEnd type="none" w="med" len="med"/>
              </a:ln>
            </p:spPr>
          </p:cxnSp>
        </p:grpSp>
        <p:sp>
          <p:nvSpPr>
            <p:cNvPr id="1310" name="Google Shape;1310;p37"/>
            <p:cNvSpPr/>
            <p:nvPr/>
          </p:nvSpPr>
          <p:spPr>
            <a:xfrm>
              <a:off x="3388375" y="1347325"/>
              <a:ext cx="368700" cy="3687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1" name="Google Shape;1311;p37"/>
          <p:cNvGrpSpPr/>
          <p:nvPr/>
        </p:nvGrpSpPr>
        <p:grpSpPr>
          <a:xfrm>
            <a:off x="737678" y="333395"/>
            <a:ext cx="1007075" cy="862599"/>
            <a:chOff x="2574230" y="342475"/>
            <a:chExt cx="3935423" cy="3370846"/>
          </a:xfrm>
        </p:grpSpPr>
        <p:grpSp>
          <p:nvGrpSpPr>
            <p:cNvPr id="1312" name="Google Shape;1312;p37"/>
            <p:cNvGrpSpPr/>
            <p:nvPr/>
          </p:nvGrpSpPr>
          <p:grpSpPr>
            <a:xfrm>
              <a:off x="2574230" y="342475"/>
              <a:ext cx="3935423" cy="3370846"/>
              <a:chOff x="2574230" y="342475"/>
              <a:chExt cx="3935423" cy="3370846"/>
            </a:xfrm>
          </p:grpSpPr>
          <p:grpSp>
            <p:nvGrpSpPr>
              <p:cNvPr id="1313" name="Google Shape;1313;p37"/>
              <p:cNvGrpSpPr/>
              <p:nvPr/>
            </p:nvGrpSpPr>
            <p:grpSpPr>
              <a:xfrm>
                <a:off x="2574230" y="539990"/>
                <a:ext cx="3935423" cy="3173331"/>
                <a:chOff x="2574230" y="539990"/>
                <a:chExt cx="3935423" cy="3173331"/>
              </a:xfrm>
            </p:grpSpPr>
            <p:sp>
              <p:nvSpPr>
                <p:cNvPr id="1314" name="Google Shape;1314;p37"/>
                <p:cNvSpPr/>
                <p:nvPr/>
              </p:nvSpPr>
              <p:spPr>
                <a:xfrm>
                  <a:off x="2574230" y="983287"/>
                  <a:ext cx="3935423" cy="2730034"/>
                </a:xfrm>
                <a:custGeom>
                  <a:avLst/>
                  <a:gdLst/>
                  <a:ahLst/>
                  <a:cxnLst/>
                  <a:rect l="l" t="t" r="r" b="b"/>
                  <a:pathLst>
                    <a:path w="84838" h="58875" extrusionOk="0">
                      <a:moveTo>
                        <a:pt x="27109" y="1"/>
                      </a:moveTo>
                      <a:cubicBezTo>
                        <a:pt x="21245" y="1"/>
                        <a:pt x="14813" y="2612"/>
                        <a:pt x="9991" y="11566"/>
                      </a:cubicBezTo>
                      <a:cubicBezTo>
                        <a:pt x="0" y="30120"/>
                        <a:pt x="15968" y="58618"/>
                        <a:pt x="42419" y="58874"/>
                      </a:cubicBezTo>
                      <a:cubicBezTo>
                        <a:pt x="68870" y="58620"/>
                        <a:pt x="84837" y="30122"/>
                        <a:pt x="74847" y="11566"/>
                      </a:cubicBezTo>
                      <a:cubicBezTo>
                        <a:pt x="70025" y="2612"/>
                        <a:pt x="63592" y="1"/>
                        <a:pt x="57728" y="1"/>
                      </a:cubicBezTo>
                      <a:cubicBezTo>
                        <a:pt x="54011" y="1"/>
                        <a:pt x="50522" y="1050"/>
                        <a:pt x="47817" y="2198"/>
                      </a:cubicBezTo>
                      <a:cubicBezTo>
                        <a:pt x="46089" y="2932"/>
                        <a:pt x="44254" y="3299"/>
                        <a:pt x="42419" y="3299"/>
                      </a:cubicBezTo>
                      <a:cubicBezTo>
                        <a:pt x="40584" y="3299"/>
                        <a:pt x="38749" y="2932"/>
                        <a:pt x="37021" y="2198"/>
                      </a:cubicBezTo>
                      <a:cubicBezTo>
                        <a:pt x="34315" y="1050"/>
                        <a:pt x="30826" y="1"/>
                        <a:pt x="271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 name="Google Shape;1315;p37"/>
                <p:cNvSpPr/>
                <p:nvPr/>
              </p:nvSpPr>
              <p:spPr>
                <a:xfrm>
                  <a:off x="2939393" y="1638773"/>
                  <a:ext cx="3502442" cy="2074455"/>
                </a:xfrm>
                <a:custGeom>
                  <a:avLst/>
                  <a:gdLst/>
                  <a:ahLst/>
                  <a:cxnLst/>
                  <a:rect l="l" t="t" r="r" b="b"/>
                  <a:pathLst>
                    <a:path w="75504" h="44737" extrusionOk="0">
                      <a:moveTo>
                        <a:pt x="68169" y="1"/>
                      </a:moveTo>
                      <a:cubicBezTo>
                        <a:pt x="72111" y="18043"/>
                        <a:pt x="56880" y="40605"/>
                        <a:pt x="33357" y="40830"/>
                      </a:cubicBezTo>
                      <a:cubicBezTo>
                        <a:pt x="17031" y="40672"/>
                        <a:pt x="4700" y="29752"/>
                        <a:pt x="1" y="17052"/>
                      </a:cubicBezTo>
                      <a:lnTo>
                        <a:pt x="1" y="17052"/>
                      </a:lnTo>
                      <a:cubicBezTo>
                        <a:pt x="3431" y="31334"/>
                        <a:pt x="16564" y="44563"/>
                        <a:pt x="34547" y="44736"/>
                      </a:cubicBezTo>
                      <a:cubicBezTo>
                        <a:pt x="59806" y="44494"/>
                        <a:pt x="75504" y="18500"/>
                        <a:pt x="68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 name="Google Shape;1316;p37"/>
                <p:cNvSpPr/>
                <p:nvPr/>
              </p:nvSpPr>
              <p:spPr>
                <a:xfrm>
                  <a:off x="4562399" y="539990"/>
                  <a:ext cx="591951" cy="497365"/>
                </a:xfrm>
                <a:custGeom>
                  <a:avLst/>
                  <a:gdLst/>
                  <a:ahLst/>
                  <a:cxnLst/>
                  <a:rect l="l" t="t" r="r" b="b"/>
                  <a:pathLst>
                    <a:path w="12761" h="10726" extrusionOk="0">
                      <a:moveTo>
                        <a:pt x="10482" y="1"/>
                      </a:moveTo>
                      <a:cubicBezTo>
                        <a:pt x="10372" y="1"/>
                        <a:pt x="10260" y="10"/>
                        <a:pt x="10146" y="30"/>
                      </a:cubicBezTo>
                      <a:cubicBezTo>
                        <a:pt x="7347" y="513"/>
                        <a:pt x="3609" y="1311"/>
                        <a:pt x="2382" y="2288"/>
                      </a:cubicBezTo>
                      <a:cubicBezTo>
                        <a:pt x="337" y="3915"/>
                        <a:pt x="0" y="6892"/>
                        <a:pt x="1627" y="8939"/>
                      </a:cubicBezTo>
                      <a:cubicBezTo>
                        <a:pt x="2562" y="10114"/>
                        <a:pt x="3940" y="10725"/>
                        <a:pt x="5333" y="10725"/>
                      </a:cubicBezTo>
                      <a:cubicBezTo>
                        <a:pt x="6366" y="10725"/>
                        <a:pt x="7407" y="10389"/>
                        <a:pt x="8279" y="9695"/>
                      </a:cubicBezTo>
                      <a:cubicBezTo>
                        <a:pt x="9506" y="8718"/>
                        <a:pt x="11123" y="5253"/>
                        <a:pt x="12221" y="2640"/>
                      </a:cubicBezTo>
                      <a:cubicBezTo>
                        <a:pt x="12761" y="1360"/>
                        <a:pt x="11797" y="1"/>
                        <a:pt x="104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7" name="Google Shape;1317;p37"/>
              <p:cNvSpPr/>
              <p:nvPr/>
            </p:nvSpPr>
            <p:spPr>
              <a:xfrm rot="9837823">
                <a:off x="4406787" y="1167513"/>
                <a:ext cx="325526" cy="248967"/>
              </a:xfrm>
              <a:custGeom>
                <a:avLst/>
                <a:gdLst/>
                <a:ahLst/>
                <a:cxnLst/>
                <a:rect l="l" t="t" r="r" b="b"/>
                <a:pathLst>
                  <a:path w="3457" h="2592" extrusionOk="0">
                    <a:moveTo>
                      <a:pt x="205" y="0"/>
                    </a:moveTo>
                    <a:cubicBezTo>
                      <a:pt x="91" y="0"/>
                      <a:pt x="0" y="91"/>
                      <a:pt x="0" y="205"/>
                    </a:cubicBezTo>
                    <a:cubicBezTo>
                      <a:pt x="0" y="318"/>
                      <a:pt x="91" y="408"/>
                      <a:pt x="205" y="408"/>
                    </a:cubicBezTo>
                    <a:cubicBezTo>
                      <a:pt x="245" y="408"/>
                      <a:pt x="2637" y="428"/>
                      <a:pt x="3031" y="2426"/>
                    </a:cubicBezTo>
                    <a:cubicBezTo>
                      <a:pt x="3046" y="2524"/>
                      <a:pt x="3133" y="2591"/>
                      <a:pt x="3230" y="2591"/>
                    </a:cubicBezTo>
                    <a:cubicBezTo>
                      <a:pt x="3241" y="2591"/>
                      <a:pt x="3257" y="2591"/>
                      <a:pt x="3273" y="2589"/>
                    </a:cubicBezTo>
                    <a:cubicBezTo>
                      <a:pt x="3385" y="2565"/>
                      <a:pt x="3456" y="2457"/>
                      <a:pt x="3434" y="2347"/>
                    </a:cubicBezTo>
                    <a:cubicBezTo>
                      <a:pt x="2969" y="2"/>
                      <a:pt x="219" y="2"/>
                      <a:pt x="205" y="0"/>
                    </a:cubicBezTo>
                    <a:close/>
                  </a:path>
                </a:pathLst>
              </a:custGeom>
              <a:solidFill>
                <a:schemeClr val="dk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318" name="Google Shape;1318;p37"/>
              <p:cNvCxnSpPr/>
              <p:nvPr/>
            </p:nvCxnSpPr>
            <p:spPr>
              <a:xfrm rot="10800000">
                <a:off x="4564025" y="342475"/>
                <a:ext cx="0" cy="1011600"/>
              </a:xfrm>
              <a:prstGeom prst="straightConnector1">
                <a:avLst/>
              </a:prstGeom>
              <a:noFill/>
              <a:ln w="9525" cap="flat" cmpd="sng">
                <a:solidFill>
                  <a:schemeClr val="dk1"/>
                </a:solidFill>
                <a:prstDash val="solid"/>
                <a:round/>
                <a:headEnd type="none" w="med" len="med"/>
                <a:tailEnd type="none" w="med" len="med"/>
              </a:ln>
            </p:spPr>
          </p:cxnSp>
          <p:cxnSp>
            <p:nvCxnSpPr>
              <p:cNvPr id="1319" name="Google Shape;1319;p37"/>
              <p:cNvCxnSpPr/>
              <p:nvPr/>
            </p:nvCxnSpPr>
            <p:spPr>
              <a:xfrm flipH="1">
                <a:off x="4563975" y="796525"/>
                <a:ext cx="286800" cy="231000"/>
              </a:xfrm>
              <a:prstGeom prst="straightConnector1">
                <a:avLst/>
              </a:prstGeom>
              <a:noFill/>
              <a:ln w="9525" cap="flat" cmpd="sng">
                <a:solidFill>
                  <a:schemeClr val="dk1"/>
                </a:solidFill>
                <a:prstDash val="solid"/>
                <a:round/>
                <a:headEnd type="none" w="med" len="med"/>
                <a:tailEnd type="none" w="med" len="med"/>
              </a:ln>
            </p:spPr>
          </p:cxnSp>
        </p:grpSp>
        <p:sp>
          <p:nvSpPr>
            <p:cNvPr id="1320" name="Google Shape;1320;p37"/>
            <p:cNvSpPr/>
            <p:nvPr/>
          </p:nvSpPr>
          <p:spPr>
            <a:xfrm>
              <a:off x="3388375" y="1347325"/>
              <a:ext cx="368700" cy="3687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21" name="Google Shape;1321;p37"/>
          <p:cNvSpPr txBox="1">
            <a:spLocks noGrp="1"/>
          </p:cNvSpPr>
          <p:nvPr>
            <p:ph type="title"/>
          </p:nvPr>
        </p:nvSpPr>
        <p:spPr>
          <a:xfrm>
            <a:off x="720000" y="1196000"/>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AIR BNB’S</a:t>
            </a:r>
            <a:endParaRPr dirty="0"/>
          </a:p>
        </p:txBody>
      </p:sp>
      <p:sp>
        <p:nvSpPr>
          <p:cNvPr id="1322" name="Google Shape;1322;p37"/>
          <p:cNvSpPr txBox="1">
            <a:spLocks noGrp="1"/>
          </p:cNvSpPr>
          <p:nvPr>
            <p:ph type="title" idx="2"/>
          </p:nvPr>
        </p:nvSpPr>
        <p:spPr>
          <a:xfrm>
            <a:off x="956033" y="540000"/>
            <a:ext cx="1275300" cy="59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a:t>
            </a:r>
            <a:endParaRPr dirty="0"/>
          </a:p>
        </p:txBody>
      </p:sp>
      <p:sp>
        <p:nvSpPr>
          <p:cNvPr id="1323" name="Google Shape;1323;p37"/>
          <p:cNvSpPr txBox="1">
            <a:spLocks noGrp="1"/>
          </p:cNvSpPr>
          <p:nvPr>
            <p:ph type="subTitle" idx="1"/>
          </p:nvPr>
        </p:nvSpPr>
        <p:spPr>
          <a:xfrm>
            <a:off x="720000" y="1719700"/>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dirty="0"/>
              <a:t>As of 2023 there were over 20K AirBnb Listings</a:t>
            </a:r>
            <a:endParaRPr dirty="0"/>
          </a:p>
        </p:txBody>
      </p:sp>
      <p:sp>
        <p:nvSpPr>
          <p:cNvPr id="1324" name="Google Shape;1324;p37"/>
          <p:cNvSpPr txBox="1">
            <a:spLocks noGrp="1"/>
          </p:cNvSpPr>
          <p:nvPr>
            <p:ph type="title" idx="3"/>
          </p:nvPr>
        </p:nvSpPr>
        <p:spPr>
          <a:xfrm>
            <a:off x="3403800" y="1196000"/>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TYPES &amp; PRICING</a:t>
            </a:r>
            <a:endParaRPr dirty="0"/>
          </a:p>
        </p:txBody>
      </p:sp>
      <p:sp>
        <p:nvSpPr>
          <p:cNvPr id="1325" name="Google Shape;1325;p37"/>
          <p:cNvSpPr txBox="1">
            <a:spLocks noGrp="1"/>
          </p:cNvSpPr>
          <p:nvPr>
            <p:ph type="title" idx="4"/>
          </p:nvPr>
        </p:nvSpPr>
        <p:spPr>
          <a:xfrm>
            <a:off x="3639833" y="540000"/>
            <a:ext cx="1275300" cy="59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dirty="0"/>
          </a:p>
        </p:txBody>
      </p:sp>
      <p:sp>
        <p:nvSpPr>
          <p:cNvPr id="1326" name="Google Shape;1326;p37"/>
          <p:cNvSpPr txBox="1">
            <a:spLocks noGrp="1"/>
          </p:cNvSpPr>
          <p:nvPr>
            <p:ph type="subTitle" idx="5"/>
          </p:nvPr>
        </p:nvSpPr>
        <p:spPr>
          <a:xfrm>
            <a:off x="3403799" y="1719700"/>
            <a:ext cx="26838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dirty="0"/>
              <a:t>Studios, Lofts, Homes, Apartments, Private rooms </a:t>
            </a:r>
            <a:endParaRPr dirty="0"/>
          </a:p>
        </p:txBody>
      </p:sp>
      <p:sp>
        <p:nvSpPr>
          <p:cNvPr id="1327" name="Google Shape;1327;p37"/>
          <p:cNvSpPr txBox="1">
            <a:spLocks noGrp="1"/>
          </p:cNvSpPr>
          <p:nvPr>
            <p:ph type="title" idx="6"/>
          </p:nvPr>
        </p:nvSpPr>
        <p:spPr>
          <a:xfrm>
            <a:off x="719999" y="3561599"/>
            <a:ext cx="2557951"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BEDROOMS &amp; BEDS</a:t>
            </a:r>
            <a:endParaRPr dirty="0"/>
          </a:p>
        </p:txBody>
      </p:sp>
      <p:sp>
        <p:nvSpPr>
          <p:cNvPr id="1328" name="Google Shape;1328;p37"/>
          <p:cNvSpPr txBox="1">
            <a:spLocks noGrp="1"/>
          </p:cNvSpPr>
          <p:nvPr>
            <p:ph type="title" idx="7"/>
          </p:nvPr>
        </p:nvSpPr>
        <p:spPr>
          <a:xfrm>
            <a:off x="956033" y="2905599"/>
            <a:ext cx="1275300" cy="59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dirty="0"/>
          </a:p>
        </p:txBody>
      </p:sp>
      <p:sp>
        <p:nvSpPr>
          <p:cNvPr id="1329" name="Google Shape;1329;p37"/>
          <p:cNvSpPr txBox="1">
            <a:spLocks noGrp="1"/>
          </p:cNvSpPr>
          <p:nvPr>
            <p:ph type="subTitle" idx="8"/>
          </p:nvPr>
        </p:nvSpPr>
        <p:spPr>
          <a:xfrm>
            <a:off x="720000" y="4085299"/>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US" dirty="0"/>
              <a:t>Single bedrooms to multi bedroom offerings</a:t>
            </a:r>
            <a:endParaRPr dirty="0"/>
          </a:p>
        </p:txBody>
      </p:sp>
      <p:sp>
        <p:nvSpPr>
          <p:cNvPr id="1330" name="Google Shape;1330;p37"/>
          <p:cNvSpPr txBox="1">
            <a:spLocks noGrp="1"/>
          </p:cNvSpPr>
          <p:nvPr>
            <p:ph type="title" idx="9"/>
          </p:nvPr>
        </p:nvSpPr>
        <p:spPr>
          <a:xfrm>
            <a:off x="3403800" y="3595000"/>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BATHROOMS</a:t>
            </a:r>
            <a:endParaRPr dirty="0"/>
          </a:p>
        </p:txBody>
      </p:sp>
      <p:sp>
        <p:nvSpPr>
          <p:cNvPr id="1331" name="Google Shape;1331;p37"/>
          <p:cNvSpPr txBox="1">
            <a:spLocks noGrp="1"/>
          </p:cNvSpPr>
          <p:nvPr>
            <p:ph type="title" idx="13"/>
          </p:nvPr>
        </p:nvSpPr>
        <p:spPr>
          <a:xfrm>
            <a:off x="3639833" y="2939000"/>
            <a:ext cx="1275300" cy="59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dirty="0"/>
          </a:p>
        </p:txBody>
      </p:sp>
      <p:sp>
        <p:nvSpPr>
          <p:cNvPr id="1332" name="Google Shape;1332;p37"/>
          <p:cNvSpPr txBox="1">
            <a:spLocks noGrp="1"/>
          </p:cNvSpPr>
          <p:nvPr>
            <p:ph type="subTitle" idx="14"/>
          </p:nvPr>
        </p:nvSpPr>
        <p:spPr>
          <a:xfrm>
            <a:off x="3403800" y="4118700"/>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dirty="0"/>
              <a:t>Single, Mutliple &amp; Shared Bathrooms</a:t>
            </a:r>
            <a:endParaRPr dirty="0"/>
          </a:p>
        </p:txBody>
      </p:sp>
      <p:grpSp>
        <p:nvGrpSpPr>
          <p:cNvPr id="1333" name="Google Shape;1333;p37"/>
          <p:cNvGrpSpPr/>
          <p:nvPr/>
        </p:nvGrpSpPr>
        <p:grpSpPr>
          <a:xfrm>
            <a:off x="6433375" y="1912696"/>
            <a:ext cx="1990625" cy="2690795"/>
            <a:chOff x="6433375" y="1912696"/>
            <a:chExt cx="1990625" cy="2690795"/>
          </a:xfrm>
        </p:grpSpPr>
        <p:grpSp>
          <p:nvGrpSpPr>
            <p:cNvPr id="1334" name="Google Shape;1334;p37"/>
            <p:cNvGrpSpPr/>
            <p:nvPr/>
          </p:nvGrpSpPr>
          <p:grpSpPr>
            <a:xfrm>
              <a:off x="7160822" y="1912696"/>
              <a:ext cx="496147" cy="2690795"/>
              <a:chOff x="7963900" y="1483425"/>
              <a:chExt cx="218125" cy="1182975"/>
            </a:xfrm>
          </p:grpSpPr>
          <p:sp>
            <p:nvSpPr>
              <p:cNvPr id="1335" name="Google Shape;1335;p37"/>
              <p:cNvSpPr/>
              <p:nvPr/>
            </p:nvSpPr>
            <p:spPr>
              <a:xfrm>
                <a:off x="7969486" y="1792236"/>
                <a:ext cx="211825" cy="873525"/>
              </a:xfrm>
              <a:custGeom>
                <a:avLst/>
                <a:gdLst/>
                <a:ahLst/>
                <a:cxnLst/>
                <a:rect l="l" t="t" r="r" b="b"/>
                <a:pathLst>
                  <a:path w="8473" h="34941" extrusionOk="0">
                    <a:moveTo>
                      <a:pt x="2010" y="1"/>
                    </a:moveTo>
                    <a:lnTo>
                      <a:pt x="2010" y="3549"/>
                    </a:lnTo>
                    <a:lnTo>
                      <a:pt x="1088" y="3549"/>
                    </a:lnTo>
                    <a:lnTo>
                      <a:pt x="1088" y="8437"/>
                    </a:lnTo>
                    <a:lnTo>
                      <a:pt x="1" y="8437"/>
                    </a:lnTo>
                    <a:lnTo>
                      <a:pt x="1" y="34941"/>
                    </a:lnTo>
                    <a:lnTo>
                      <a:pt x="8472" y="34941"/>
                    </a:lnTo>
                    <a:lnTo>
                      <a:pt x="8472" y="8437"/>
                    </a:lnTo>
                    <a:lnTo>
                      <a:pt x="7387" y="8437"/>
                    </a:lnTo>
                    <a:lnTo>
                      <a:pt x="7387" y="3549"/>
                    </a:lnTo>
                    <a:lnTo>
                      <a:pt x="6463" y="3549"/>
                    </a:lnTo>
                    <a:lnTo>
                      <a:pt x="64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 name="Google Shape;1336;p37"/>
              <p:cNvSpPr/>
              <p:nvPr/>
            </p:nvSpPr>
            <p:spPr>
              <a:xfrm>
                <a:off x="7963900" y="1786575"/>
                <a:ext cx="218125" cy="879825"/>
              </a:xfrm>
              <a:custGeom>
                <a:avLst/>
                <a:gdLst/>
                <a:ahLst/>
                <a:cxnLst/>
                <a:rect l="l" t="t" r="r" b="b"/>
                <a:pathLst>
                  <a:path w="8725" h="35193" extrusionOk="0">
                    <a:moveTo>
                      <a:pt x="6463" y="252"/>
                    </a:moveTo>
                    <a:lnTo>
                      <a:pt x="6463" y="3675"/>
                    </a:lnTo>
                    <a:cubicBezTo>
                      <a:pt x="6463" y="3743"/>
                      <a:pt x="6520" y="3801"/>
                      <a:pt x="6589" y="3801"/>
                    </a:cubicBezTo>
                    <a:lnTo>
                      <a:pt x="7387" y="3801"/>
                    </a:lnTo>
                    <a:lnTo>
                      <a:pt x="7387" y="8564"/>
                    </a:lnTo>
                    <a:cubicBezTo>
                      <a:pt x="7387" y="8633"/>
                      <a:pt x="7444" y="8688"/>
                      <a:pt x="7513" y="8688"/>
                    </a:cubicBezTo>
                    <a:lnTo>
                      <a:pt x="8472" y="8688"/>
                    </a:lnTo>
                    <a:lnTo>
                      <a:pt x="8472" y="34944"/>
                    </a:lnTo>
                    <a:lnTo>
                      <a:pt x="249" y="34944"/>
                    </a:lnTo>
                    <a:lnTo>
                      <a:pt x="249" y="8688"/>
                    </a:lnTo>
                    <a:lnTo>
                      <a:pt x="1211" y="8688"/>
                    </a:lnTo>
                    <a:cubicBezTo>
                      <a:pt x="1280" y="8688"/>
                      <a:pt x="1335" y="8633"/>
                      <a:pt x="1335" y="8564"/>
                    </a:cubicBezTo>
                    <a:lnTo>
                      <a:pt x="1335" y="3801"/>
                    </a:lnTo>
                    <a:lnTo>
                      <a:pt x="2133" y="3801"/>
                    </a:lnTo>
                    <a:cubicBezTo>
                      <a:pt x="2202" y="3801"/>
                      <a:pt x="2259" y="3743"/>
                      <a:pt x="2259" y="3675"/>
                    </a:cubicBezTo>
                    <a:lnTo>
                      <a:pt x="2259" y="252"/>
                    </a:lnTo>
                    <a:close/>
                    <a:moveTo>
                      <a:pt x="2137" y="0"/>
                    </a:moveTo>
                    <a:cubicBezTo>
                      <a:pt x="2068" y="0"/>
                      <a:pt x="2010" y="57"/>
                      <a:pt x="2010" y="126"/>
                    </a:cubicBezTo>
                    <a:lnTo>
                      <a:pt x="2010" y="3550"/>
                    </a:lnTo>
                    <a:lnTo>
                      <a:pt x="1213" y="3550"/>
                    </a:lnTo>
                    <a:cubicBezTo>
                      <a:pt x="1144" y="3550"/>
                      <a:pt x="1087" y="3606"/>
                      <a:pt x="1087" y="3675"/>
                    </a:cubicBezTo>
                    <a:lnTo>
                      <a:pt x="1087" y="8438"/>
                    </a:lnTo>
                    <a:lnTo>
                      <a:pt x="127" y="8438"/>
                    </a:lnTo>
                    <a:cubicBezTo>
                      <a:pt x="58" y="8438"/>
                      <a:pt x="1" y="8495"/>
                      <a:pt x="1" y="8564"/>
                    </a:cubicBezTo>
                    <a:lnTo>
                      <a:pt x="1" y="35066"/>
                    </a:lnTo>
                    <a:cubicBezTo>
                      <a:pt x="1" y="35135"/>
                      <a:pt x="58" y="35192"/>
                      <a:pt x="127" y="35192"/>
                    </a:cubicBezTo>
                    <a:lnTo>
                      <a:pt x="8599" y="35192"/>
                    </a:lnTo>
                    <a:cubicBezTo>
                      <a:pt x="8668" y="35192"/>
                      <a:pt x="8721" y="35135"/>
                      <a:pt x="8725" y="35068"/>
                    </a:cubicBezTo>
                    <a:lnTo>
                      <a:pt x="8725" y="8566"/>
                    </a:lnTo>
                    <a:cubicBezTo>
                      <a:pt x="8725" y="8497"/>
                      <a:pt x="8668" y="8440"/>
                      <a:pt x="8599" y="8440"/>
                    </a:cubicBezTo>
                    <a:lnTo>
                      <a:pt x="7637" y="8440"/>
                    </a:lnTo>
                    <a:lnTo>
                      <a:pt x="7637" y="3675"/>
                    </a:lnTo>
                    <a:cubicBezTo>
                      <a:pt x="7637" y="3606"/>
                      <a:pt x="7580" y="3550"/>
                      <a:pt x="7513" y="3550"/>
                    </a:cubicBezTo>
                    <a:lnTo>
                      <a:pt x="6715" y="3550"/>
                    </a:lnTo>
                    <a:lnTo>
                      <a:pt x="6715" y="126"/>
                    </a:lnTo>
                    <a:cubicBezTo>
                      <a:pt x="6715" y="57"/>
                      <a:pt x="6658" y="0"/>
                      <a:pt x="65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 name="Google Shape;1337;p37"/>
              <p:cNvSpPr/>
              <p:nvPr/>
            </p:nvSpPr>
            <p:spPr>
              <a:xfrm>
                <a:off x="8014050" y="1750025"/>
                <a:ext cx="117800" cy="42875"/>
              </a:xfrm>
              <a:custGeom>
                <a:avLst/>
                <a:gdLst/>
                <a:ahLst/>
                <a:cxnLst/>
                <a:rect l="l" t="t" r="r" b="b"/>
                <a:pathLst>
                  <a:path w="4712" h="1715" extrusionOk="0">
                    <a:moveTo>
                      <a:pt x="3685" y="249"/>
                    </a:moveTo>
                    <a:lnTo>
                      <a:pt x="4368" y="1466"/>
                    </a:lnTo>
                    <a:lnTo>
                      <a:pt x="341" y="1466"/>
                    </a:lnTo>
                    <a:lnTo>
                      <a:pt x="1025" y="249"/>
                    </a:lnTo>
                    <a:close/>
                    <a:moveTo>
                      <a:pt x="952" y="0"/>
                    </a:moveTo>
                    <a:cubicBezTo>
                      <a:pt x="909" y="0"/>
                      <a:pt x="867" y="24"/>
                      <a:pt x="844" y="63"/>
                    </a:cubicBezTo>
                    <a:lnTo>
                      <a:pt x="22" y="1529"/>
                    </a:lnTo>
                    <a:cubicBezTo>
                      <a:pt x="1" y="1567"/>
                      <a:pt x="1" y="1614"/>
                      <a:pt x="22" y="1653"/>
                    </a:cubicBezTo>
                    <a:cubicBezTo>
                      <a:pt x="44" y="1689"/>
                      <a:pt x="85" y="1714"/>
                      <a:pt x="131" y="1714"/>
                    </a:cubicBezTo>
                    <a:lnTo>
                      <a:pt x="4583" y="1714"/>
                    </a:lnTo>
                    <a:cubicBezTo>
                      <a:pt x="4626" y="1714"/>
                      <a:pt x="4666" y="1693"/>
                      <a:pt x="4687" y="1653"/>
                    </a:cubicBezTo>
                    <a:cubicBezTo>
                      <a:pt x="4711" y="1616"/>
                      <a:pt x="4711" y="1569"/>
                      <a:pt x="4687" y="1529"/>
                    </a:cubicBezTo>
                    <a:lnTo>
                      <a:pt x="3866" y="63"/>
                    </a:lnTo>
                    <a:cubicBezTo>
                      <a:pt x="3844" y="24"/>
                      <a:pt x="3801" y="0"/>
                      <a:pt x="37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 name="Google Shape;1338;p37"/>
              <p:cNvSpPr/>
              <p:nvPr/>
            </p:nvSpPr>
            <p:spPr>
              <a:xfrm>
                <a:off x="8053500" y="1483425"/>
                <a:ext cx="38975" cy="272825"/>
              </a:xfrm>
              <a:custGeom>
                <a:avLst/>
                <a:gdLst/>
                <a:ahLst/>
                <a:cxnLst/>
                <a:rect l="l" t="t" r="r" b="b"/>
                <a:pathLst>
                  <a:path w="1559" h="10913" extrusionOk="0">
                    <a:moveTo>
                      <a:pt x="779" y="250"/>
                    </a:moveTo>
                    <a:cubicBezTo>
                      <a:pt x="921" y="250"/>
                      <a:pt x="1035" y="363"/>
                      <a:pt x="1039" y="507"/>
                    </a:cubicBezTo>
                    <a:lnTo>
                      <a:pt x="1301" y="10664"/>
                    </a:lnTo>
                    <a:lnTo>
                      <a:pt x="255" y="10664"/>
                    </a:lnTo>
                    <a:lnTo>
                      <a:pt x="517" y="507"/>
                    </a:lnTo>
                    <a:cubicBezTo>
                      <a:pt x="521" y="363"/>
                      <a:pt x="635" y="250"/>
                      <a:pt x="779" y="250"/>
                    </a:cubicBezTo>
                    <a:close/>
                    <a:moveTo>
                      <a:pt x="781" y="0"/>
                    </a:moveTo>
                    <a:cubicBezTo>
                      <a:pt x="499" y="0"/>
                      <a:pt x="276" y="217"/>
                      <a:pt x="269" y="499"/>
                    </a:cubicBezTo>
                    <a:lnTo>
                      <a:pt x="3" y="10785"/>
                    </a:lnTo>
                    <a:cubicBezTo>
                      <a:pt x="1" y="10818"/>
                      <a:pt x="12" y="10852"/>
                      <a:pt x="36" y="10875"/>
                    </a:cubicBezTo>
                    <a:cubicBezTo>
                      <a:pt x="60" y="10899"/>
                      <a:pt x="91" y="10913"/>
                      <a:pt x="127" y="10913"/>
                    </a:cubicBezTo>
                    <a:lnTo>
                      <a:pt x="1429" y="10913"/>
                    </a:lnTo>
                    <a:cubicBezTo>
                      <a:pt x="1462" y="10913"/>
                      <a:pt x="1496" y="10899"/>
                      <a:pt x="1524" y="10875"/>
                    </a:cubicBezTo>
                    <a:cubicBezTo>
                      <a:pt x="1547" y="10852"/>
                      <a:pt x="1559" y="10820"/>
                      <a:pt x="1559" y="10785"/>
                    </a:cubicBezTo>
                    <a:lnTo>
                      <a:pt x="1293" y="499"/>
                    </a:lnTo>
                    <a:cubicBezTo>
                      <a:pt x="1285" y="221"/>
                      <a:pt x="1061"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 name="Google Shape;1339;p37"/>
              <p:cNvSpPr/>
              <p:nvPr/>
            </p:nvSpPr>
            <p:spPr>
              <a:xfrm>
                <a:off x="8034500" y="2021100"/>
                <a:ext cx="6275" cy="157000"/>
              </a:xfrm>
              <a:custGeom>
                <a:avLst/>
                <a:gdLst/>
                <a:ahLst/>
                <a:cxnLst/>
                <a:rect l="l" t="t" r="r" b="b"/>
                <a:pathLst>
                  <a:path w="251" h="6280" extrusionOk="0">
                    <a:moveTo>
                      <a:pt x="124" y="1"/>
                    </a:moveTo>
                    <a:cubicBezTo>
                      <a:pt x="55" y="1"/>
                      <a:pt x="0" y="56"/>
                      <a:pt x="0" y="125"/>
                    </a:cubicBezTo>
                    <a:lnTo>
                      <a:pt x="0" y="6154"/>
                    </a:lnTo>
                    <a:cubicBezTo>
                      <a:pt x="0" y="6223"/>
                      <a:pt x="55" y="6280"/>
                      <a:pt x="124" y="6280"/>
                    </a:cubicBezTo>
                    <a:cubicBezTo>
                      <a:pt x="193" y="6280"/>
                      <a:pt x="250" y="6227"/>
                      <a:pt x="250" y="6154"/>
                    </a:cubicBezTo>
                    <a:lnTo>
                      <a:pt x="250" y="125"/>
                    </a:lnTo>
                    <a:cubicBezTo>
                      <a:pt x="250" y="56"/>
                      <a:pt x="193"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 name="Google Shape;1340;p37"/>
              <p:cNvSpPr/>
              <p:nvPr/>
            </p:nvSpPr>
            <p:spPr>
              <a:xfrm>
                <a:off x="8069750" y="2021100"/>
                <a:ext cx="6275" cy="157000"/>
              </a:xfrm>
              <a:custGeom>
                <a:avLst/>
                <a:gdLst/>
                <a:ahLst/>
                <a:cxnLst/>
                <a:rect l="l" t="t" r="r" b="b"/>
                <a:pathLst>
                  <a:path w="251" h="6280" extrusionOk="0">
                    <a:moveTo>
                      <a:pt x="125" y="1"/>
                    </a:moveTo>
                    <a:cubicBezTo>
                      <a:pt x="56" y="1"/>
                      <a:pt x="1" y="56"/>
                      <a:pt x="1" y="125"/>
                    </a:cubicBezTo>
                    <a:lnTo>
                      <a:pt x="1" y="6154"/>
                    </a:lnTo>
                    <a:cubicBezTo>
                      <a:pt x="1" y="6223"/>
                      <a:pt x="58" y="6280"/>
                      <a:pt x="125" y="6280"/>
                    </a:cubicBezTo>
                    <a:cubicBezTo>
                      <a:pt x="196" y="6280"/>
                      <a:pt x="251" y="6227"/>
                      <a:pt x="251" y="6154"/>
                    </a:cubicBezTo>
                    <a:lnTo>
                      <a:pt x="251" y="125"/>
                    </a:lnTo>
                    <a:cubicBezTo>
                      <a:pt x="251" y="56"/>
                      <a:pt x="196" y="1"/>
                      <a:pt x="1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 name="Google Shape;1341;p37"/>
              <p:cNvSpPr/>
              <p:nvPr/>
            </p:nvSpPr>
            <p:spPr>
              <a:xfrm>
                <a:off x="8105075" y="2021100"/>
                <a:ext cx="6325" cy="157000"/>
              </a:xfrm>
              <a:custGeom>
                <a:avLst/>
                <a:gdLst/>
                <a:ahLst/>
                <a:cxnLst/>
                <a:rect l="l" t="t" r="r" b="b"/>
                <a:pathLst>
                  <a:path w="253" h="6280" extrusionOk="0">
                    <a:moveTo>
                      <a:pt x="126" y="1"/>
                    </a:moveTo>
                    <a:cubicBezTo>
                      <a:pt x="57" y="1"/>
                      <a:pt x="0" y="56"/>
                      <a:pt x="0" y="125"/>
                    </a:cubicBezTo>
                    <a:lnTo>
                      <a:pt x="0" y="6154"/>
                    </a:lnTo>
                    <a:cubicBezTo>
                      <a:pt x="0" y="6223"/>
                      <a:pt x="57" y="6280"/>
                      <a:pt x="126" y="6280"/>
                    </a:cubicBezTo>
                    <a:cubicBezTo>
                      <a:pt x="195" y="6280"/>
                      <a:pt x="251" y="6227"/>
                      <a:pt x="253" y="6154"/>
                    </a:cubicBezTo>
                    <a:lnTo>
                      <a:pt x="253" y="125"/>
                    </a:lnTo>
                    <a:cubicBezTo>
                      <a:pt x="253" y="56"/>
                      <a:pt x="195"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 name="Google Shape;1342;p37"/>
              <p:cNvSpPr/>
              <p:nvPr/>
            </p:nvSpPr>
            <p:spPr>
              <a:xfrm>
                <a:off x="8034500" y="1897725"/>
                <a:ext cx="6275" cy="106075"/>
              </a:xfrm>
              <a:custGeom>
                <a:avLst/>
                <a:gdLst/>
                <a:ahLst/>
                <a:cxnLst/>
                <a:rect l="l" t="t" r="r" b="b"/>
                <a:pathLst>
                  <a:path w="251" h="4243" extrusionOk="0">
                    <a:moveTo>
                      <a:pt x="124" y="1"/>
                    </a:moveTo>
                    <a:cubicBezTo>
                      <a:pt x="55" y="1"/>
                      <a:pt x="0" y="56"/>
                      <a:pt x="0" y="125"/>
                    </a:cubicBezTo>
                    <a:lnTo>
                      <a:pt x="0" y="4118"/>
                    </a:lnTo>
                    <a:cubicBezTo>
                      <a:pt x="0" y="4187"/>
                      <a:pt x="55" y="4242"/>
                      <a:pt x="124" y="4242"/>
                    </a:cubicBezTo>
                    <a:cubicBezTo>
                      <a:pt x="193" y="4242"/>
                      <a:pt x="250" y="4187"/>
                      <a:pt x="250" y="4118"/>
                    </a:cubicBezTo>
                    <a:lnTo>
                      <a:pt x="250" y="125"/>
                    </a:lnTo>
                    <a:cubicBezTo>
                      <a:pt x="250" y="56"/>
                      <a:pt x="193"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 name="Google Shape;1343;p37"/>
              <p:cNvSpPr/>
              <p:nvPr/>
            </p:nvSpPr>
            <p:spPr>
              <a:xfrm>
                <a:off x="8069750" y="1897725"/>
                <a:ext cx="6275" cy="106075"/>
              </a:xfrm>
              <a:custGeom>
                <a:avLst/>
                <a:gdLst/>
                <a:ahLst/>
                <a:cxnLst/>
                <a:rect l="l" t="t" r="r" b="b"/>
                <a:pathLst>
                  <a:path w="251" h="4243" extrusionOk="0">
                    <a:moveTo>
                      <a:pt x="125" y="1"/>
                    </a:moveTo>
                    <a:cubicBezTo>
                      <a:pt x="56" y="1"/>
                      <a:pt x="1" y="56"/>
                      <a:pt x="1" y="125"/>
                    </a:cubicBezTo>
                    <a:lnTo>
                      <a:pt x="1" y="4118"/>
                    </a:lnTo>
                    <a:cubicBezTo>
                      <a:pt x="1" y="4187"/>
                      <a:pt x="58" y="4242"/>
                      <a:pt x="125" y="4242"/>
                    </a:cubicBezTo>
                    <a:cubicBezTo>
                      <a:pt x="196" y="4242"/>
                      <a:pt x="251" y="4187"/>
                      <a:pt x="251" y="4118"/>
                    </a:cubicBezTo>
                    <a:lnTo>
                      <a:pt x="251" y="125"/>
                    </a:lnTo>
                    <a:cubicBezTo>
                      <a:pt x="251" y="56"/>
                      <a:pt x="196" y="1"/>
                      <a:pt x="1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 name="Google Shape;1344;p37"/>
              <p:cNvSpPr/>
              <p:nvPr/>
            </p:nvSpPr>
            <p:spPr>
              <a:xfrm>
                <a:off x="8105075" y="1897725"/>
                <a:ext cx="6325" cy="106075"/>
              </a:xfrm>
              <a:custGeom>
                <a:avLst/>
                <a:gdLst/>
                <a:ahLst/>
                <a:cxnLst/>
                <a:rect l="l" t="t" r="r" b="b"/>
                <a:pathLst>
                  <a:path w="253" h="4243" extrusionOk="0">
                    <a:moveTo>
                      <a:pt x="126" y="1"/>
                    </a:moveTo>
                    <a:cubicBezTo>
                      <a:pt x="57" y="1"/>
                      <a:pt x="0" y="56"/>
                      <a:pt x="0" y="125"/>
                    </a:cubicBezTo>
                    <a:lnTo>
                      <a:pt x="0" y="4118"/>
                    </a:lnTo>
                    <a:cubicBezTo>
                      <a:pt x="0" y="4187"/>
                      <a:pt x="57" y="4242"/>
                      <a:pt x="126" y="4242"/>
                    </a:cubicBezTo>
                    <a:cubicBezTo>
                      <a:pt x="195" y="4242"/>
                      <a:pt x="251" y="4187"/>
                      <a:pt x="253" y="4118"/>
                    </a:cubicBezTo>
                    <a:lnTo>
                      <a:pt x="253" y="125"/>
                    </a:lnTo>
                    <a:cubicBezTo>
                      <a:pt x="253" y="56"/>
                      <a:pt x="195"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 name="Google Shape;1345;p37"/>
              <p:cNvSpPr/>
              <p:nvPr/>
            </p:nvSpPr>
            <p:spPr>
              <a:xfrm>
                <a:off x="8034500" y="1806725"/>
                <a:ext cx="6275" cy="74875"/>
              </a:xfrm>
              <a:custGeom>
                <a:avLst/>
                <a:gdLst/>
                <a:ahLst/>
                <a:cxnLst/>
                <a:rect l="l" t="t" r="r" b="b"/>
                <a:pathLst>
                  <a:path w="251" h="2995" extrusionOk="0">
                    <a:moveTo>
                      <a:pt x="124" y="0"/>
                    </a:moveTo>
                    <a:cubicBezTo>
                      <a:pt x="55" y="0"/>
                      <a:pt x="0" y="57"/>
                      <a:pt x="0" y="126"/>
                    </a:cubicBezTo>
                    <a:lnTo>
                      <a:pt x="0" y="2869"/>
                    </a:lnTo>
                    <a:cubicBezTo>
                      <a:pt x="0" y="2937"/>
                      <a:pt x="55" y="2995"/>
                      <a:pt x="124" y="2995"/>
                    </a:cubicBezTo>
                    <a:cubicBezTo>
                      <a:pt x="193" y="2995"/>
                      <a:pt x="250" y="2937"/>
                      <a:pt x="250" y="2869"/>
                    </a:cubicBezTo>
                    <a:lnTo>
                      <a:pt x="250" y="126"/>
                    </a:lnTo>
                    <a:cubicBezTo>
                      <a:pt x="250" y="57"/>
                      <a:pt x="193"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 name="Google Shape;1346;p37"/>
              <p:cNvSpPr/>
              <p:nvPr/>
            </p:nvSpPr>
            <p:spPr>
              <a:xfrm>
                <a:off x="8069750" y="1806725"/>
                <a:ext cx="6275" cy="74875"/>
              </a:xfrm>
              <a:custGeom>
                <a:avLst/>
                <a:gdLst/>
                <a:ahLst/>
                <a:cxnLst/>
                <a:rect l="l" t="t" r="r" b="b"/>
                <a:pathLst>
                  <a:path w="251" h="2995" extrusionOk="0">
                    <a:moveTo>
                      <a:pt x="125" y="0"/>
                    </a:moveTo>
                    <a:cubicBezTo>
                      <a:pt x="56" y="0"/>
                      <a:pt x="1" y="57"/>
                      <a:pt x="1" y="126"/>
                    </a:cubicBezTo>
                    <a:lnTo>
                      <a:pt x="1" y="2869"/>
                    </a:lnTo>
                    <a:cubicBezTo>
                      <a:pt x="1" y="2937"/>
                      <a:pt x="58" y="2995"/>
                      <a:pt x="125" y="2995"/>
                    </a:cubicBezTo>
                    <a:cubicBezTo>
                      <a:pt x="196" y="2995"/>
                      <a:pt x="251" y="2937"/>
                      <a:pt x="251" y="2869"/>
                    </a:cubicBezTo>
                    <a:lnTo>
                      <a:pt x="251" y="126"/>
                    </a:lnTo>
                    <a:cubicBezTo>
                      <a:pt x="251" y="57"/>
                      <a:pt x="196"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 name="Google Shape;1347;p37"/>
              <p:cNvSpPr/>
              <p:nvPr/>
            </p:nvSpPr>
            <p:spPr>
              <a:xfrm>
                <a:off x="8105075" y="1806725"/>
                <a:ext cx="6325" cy="74875"/>
              </a:xfrm>
              <a:custGeom>
                <a:avLst/>
                <a:gdLst/>
                <a:ahLst/>
                <a:cxnLst/>
                <a:rect l="l" t="t" r="r" b="b"/>
                <a:pathLst>
                  <a:path w="253" h="2995" extrusionOk="0">
                    <a:moveTo>
                      <a:pt x="126" y="0"/>
                    </a:moveTo>
                    <a:cubicBezTo>
                      <a:pt x="57" y="0"/>
                      <a:pt x="0" y="57"/>
                      <a:pt x="0" y="126"/>
                    </a:cubicBezTo>
                    <a:lnTo>
                      <a:pt x="0" y="2869"/>
                    </a:lnTo>
                    <a:cubicBezTo>
                      <a:pt x="0" y="2937"/>
                      <a:pt x="57" y="2995"/>
                      <a:pt x="126" y="2995"/>
                    </a:cubicBezTo>
                    <a:cubicBezTo>
                      <a:pt x="195" y="2995"/>
                      <a:pt x="251" y="2937"/>
                      <a:pt x="253" y="2869"/>
                    </a:cubicBezTo>
                    <a:lnTo>
                      <a:pt x="253" y="126"/>
                    </a:lnTo>
                    <a:cubicBezTo>
                      <a:pt x="253" y="57"/>
                      <a:pt x="195" y="0"/>
                      <a:pt x="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 name="Google Shape;1348;p37"/>
              <p:cNvSpPr/>
              <p:nvPr/>
            </p:nvSpPr>
            <p:spPr>
              <a:xfrm>
                <a:off x="8034500" y="2209600"/>
                <a:ext cx="6275" cy="157050"/>
              </a:xfrm>
              <a:custGeom>
                <a:avLst/>
                <a:gdLst/>
                <a:ahLst/>
                <a:cxnLst/>
                <a:rect l="l" t="t" r="r" b="b"/>
                <a:pathLst>
                  <a:path w="251" h="6282" extrusionOk="0">
                    <a:moveTo>
                      <a:pt x="124" y="1"/>
                    </a:moveTo>
                    <a:cubicBezTo>
                      <a:pt x="55" y="1"/>
                      <a:pt x="0" y="58"/>
                      <a:pt x="0" y="127"/>
                    </a:cubicBezTo>
                    <a:lnTo>
                      <a:pt x="0" y="6155"/>
                    </a:lnTo>
                    <a:cubicBezTo>
                      <a:pt x="0" y="6224"/>
                      <a:pt x="55" y="6281"/>
                      <a:pt x="124" y="6281"/>
                    </a:cubicBezTo>
                    <a:cubicBezTo>
                      <a:pt x="193" y="6281"/>
                      <a:pt x="250" y="6226"/>
                      <a:pt x="250" y="6155"/>
                    </a:cubicBezTo>
                    <a:lnTo>
                      <a:pt x="250" y="127"/>
                    </a:lnTo>
                    <a:cubicBezTo>
                      <a:pt x="250" y="58"/>
                      <a:pt x="193"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 name="Google Shape;1349;p37"/>
              <p:cNvSpPr/>
              <p:nvPr/>
            </p:nvSpPr>
            <p:spPr>
              <a:xfrm>
                <a:off x="8069750" y="2209600"/>
                <a:ext cx="6275" cy="157050"/>
              </a:xfrm>
              <a:custGeom>
                <a:avLst/>
                <a:gdLst/>
                <a:ahLst/>
                <a:cxnLst/>
                <a:rect l="l" t="t" r="r" b="b"/>
                <a:pathLst>
                  <a:path w="251" h="6282" extrusionOk="0">
                    <a:moveTo>
                      <a:pt x="125" y="1"/>
                    </a:moveTo>
                    <a:cubicBezTo>
                      <a:pt x="56" y="1"/>
                      <a:pt x="1" y="58"/>
                      <a:pt x="1" y="127"/>
                    </a:cubicBezTo>
                    <a:lnTo>
                      <a:pt x="1" y="6155"/>
                    </a:lnTo>
                    <a:cubicBezTo>
                      <a:pt x="1" y="6224"/>
                      <a:pt x="58" y="6281"/>
                      <a:pt x="125" y="6281"/>
                    </a:cubicBezTo>
                    <a:cubicBezTo>
                      <a:pt x="196" y="6281"/>
                      <a:pt x="251" y="6226"/>
                      <a:pt x="251" y="6155"/>
                    </a:cubicBezTo>
                    <a:lnTo>
                      <a:pt x="251" y="127"/>
                    </a:lnTo>
                    <a:cubicBezTo>
                      <a:pt x="251" y="58"/>
                      <a:pt x="196" y="1"/>
                      <a:pt x="1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 name="Google Shape;1350;p37"/>
              <p:cNvSpPr/>
              <p:nvPr/>
            </p:nvSpPr>
            <p:spPr>
              <a:xfrm>
                <a:off x="8105075" y="2209600"/>
                <a:ext cx="6325" cy="157050"/>
              </a:xfrm>
              <a:custGeom>
                <a:avLst/>
                <a:gdLst/>
                <a:ahLst/>
                <a:cxnLst/>
                <a:rect l="l" t="t" r="r" b="b"/>
                <a:pathLst>
                  <a:path w="253" h="6282" extrusionOk="0">
                    <a:moveTo>
                      <a:pt x="126" y="1"/>
                    </a:moveTo>
                    <a:cubicBezTo>
                      <a:pt x="57" y="1"/>
                      <a:pt x="0" y="58"/>
                      <a:pt x="0" y="127"/>
                    </a:cubicBezTo>
                    <a:lnTo>
                      <a:pt x="0" y="6155"/>
                    </a:lnTo>
                    <a:cubicBezTo>
                      <a:pt x="0" y="6224"/>
                      <a:pt x="57" y="6281"/>
                      <a:pt x="126" y="6281"/>
                    </a:cubicBezTo>
                    <a:cubicBezTo>
                      <a:pt x="195" y="6281"/>
                      <a:pt x="251" y="6226"/>
                      <a:pt x="253" y="6155"/>
                    </a:cubicBezTo>
                    <a:lnTo>
                      <a:pt x="253" y="127"/>
                    </a:lnTo>
                    <a:cubicBezTo>
                      <a:pt x="253" y="58"/>
                      <a:pt x="195"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 name="Google Shape;1351;p37"/>
              <p:cNvSpPr/>
              <p:nvPr/>
            </p:nvSpPr>
            <p:spPr>
              <a:xfrm>
                <a:off x="8034500" y="2398150"/>
                <a:ext cx="6275" cy="156975"/>
              </a:xfrm>
              <a:custGeom>
                <a:avLst/>
                <a:gdLst/>
                <a:ahLst/>
                <a:cxnLst/>
                <a:rect l="l" t="t" r="r" b="b"/>
                <a:pathLst>
                  <a:path w="251" h="6279" extrusionOk="0">
                    <a:moveTo>
                      <a:pt x="124" y="0"/>
                    </a:moveTo>
                    <a:cubicBezTo>
                      <a:pt x="55" y="0"/>
                      <a:pt x="0" y="55"/>
                      <a:pt x="0" y="124"/>
                    </a:cubicBezTo>
                    <a:lnTo>
                      <a:pt x="0" y="6153"/>
                    </a:lnTo>
                    <a:cubicBezTo>
                      <a:pt x="0" y="6222"/>
                      <a:pt x="55" y="6279"/>
                      <a:pt x="124" y="6279"/>
                    </a:cubicBezTo>
                    <a:cubicBezTo>
                      <a:pt x="193" y="6279"/>
                      <a:pt x="250" y="6222"/>
                      <a:pt x="250" y="6153"/>
                    </a:cubicBezTo>
                    <a:lnTo>
                      <a:pt x="250" y="124"/>
                    </a:lnTo>
                    <a:cubicBezTo>
                      <a:pt x="250" y="55"/>
                      <a:pt x="193"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 name="Google Shape;1352;p37"/>
              <p:cNvSpPr/>
              <p:nvPr/>
            </p:nvSpPr>
            <p:spPr>
              <a:xfrm>
                <a:off x="8069750" y="2398150"/>
                <a:ext cx="6275" cy="156975"/>
              </a:xfrm>
              <a:custGeom>
                <a:avLst/>
                <a:gdLst/>
                <a:ahLst/>
                <a:cxnLst/>
                <a:rect l="l" t="t" r="r" b="b"/>
                <a:pathLst>
                  <a:path w="251" h="6279" extrusionOk="0">
                    <a:moveTo>
                      <a:pt x="125" y="0"/>
                    </a:moveTo>
                    <a:cubicBezTo>
                      <a:pt x="56" y="0"/>
                      <a:pt x="1" y="55"/>
                      <a:pt x="1" y="124"/>
                    </a:cubicBezTo>
                    <a:lnTo>
                      <a:pt x="1" y="6153"/>
                    </a:lnTo>
                    <a:cubicBezTo>
                      <a:pt x="1" y="6222"/>
                      <a:pt x="58" y="6279"/>
                      <a:pt x="125" y="6279"/>
                    </a:cubicBezTo>
                    <a:cubicBezTo>
                      <a:pt x="196" y="6279"/>
                      <a:pt x="251" y="6222"/>
                      <a:pt x="251" y="6153"/>
                    </a:cubicBezTo>
                    <a:lnTo>
                      <a:pt x="251" y="124"/>
                    </a:lnTo>
                    <a:cubicBezTo>
                      <a:pt x="251" y="55"/>
                      <a:pt x="196"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 name="Google Shape;1353;p37"/>
              <p:cNvSpPr/>
              <p:nvPr/>
            </p:nvSpPr>
            <p:spPr>
              <a:xfrm>
                <a:off x="8105075" y="2398150"/>
                <a:ext cx="6325" cy="156975"/>
              </a:xfrm>
              <a:custGeom>
                <a:avLst/>
                <a:gdLst/>
                <a:ahLst/>
                <a:cxnLst/>
                <a:rect l="l" t="t" r="r" b="b"/>
                <a:pathLst>
                  <a:path w="253" h="6279" extrusionOk="0">
                    <a:moveTo>
                      <a:pt x="126" y="0"/>
                    </a:moveTo>
                    <a:cubicBezTo>
                      <a:pt x="57" y="0"/>
                      <a:pt x="0" y="55"/>
                      <a:pt x="0" y="124"/>
                    </a:cubicBezTo>
                    <a:lnTo>
                      <a:pt x="0" y="6153"/>
                    </a:lnTo>
                    <a:cubicBezTo>
                      <a:pt x="0" y="6222"/>
                      <a:pt x="57" y="6279"/>
                      <a:pt x="126" y="6279"/>
                    </a:cubicBezTo>
                    <a:cubicBezTo>
                      <a:pt x="195" y="6279"/>
                      <a:pt x="251" y="6222"/>
                      <a:pt x="253" y="6153"/>
                    </a:cubicBezTo>
                    <a:lnTo>
                      <a:pt x="253" y="124"/>
                    </a:lnTo>
                    <a:cubicBezTo>
                      <a:pt x="253" y="55"/>
                      <a:pt x="195" y="0"/>
                      <a:pt x="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 name="Google Shape;1354;p37"/>
              <p:cNvSpPr/>
              <p:nvPr/>
            </p:nvSpPr>
            <p:spPr>
              <a:xfrm>
                <a:off x="8034500" y="2586575"/>
                <a:ext cx="6275" cy="59425"/>
              </a:xfrm>
              <a:custGeom>
                <a:avLst/>
                <a:gdLst/>
                <a:ahLst/>
                <a:cxnLst/>
                <a:rect l="l" t="t" r="r" b="b"/>
                <a:pathLst>
                  <a:path w="251" h="2377" extrusionOk="0">
                    <a:moveTo>
                      <a:pt x="124" y="1"/>
                    </a:moveTo>
                    <a:cubicBezTo>
                      <a:pt x="55" y="1"/>
                      <a:pt x="0" y="56"/>
                      <a:pt x="0" y="127"/>
                    </a:cubicBezTo>
                    <a:lnTo>
                      <a:pt x="0" y="2251"/>
                    </a:lnTo>
                    <a:cubicBezTo>
                      <a:pt x="0" y="2320"/>
                      <a:pt x="55" y="2377"/>
                      <a:pt x="124" y="2377"/>
                    </a:cubicBezTo>
                    <a:cubicBezTo>
                      <a:pt x="193" y="2377"/>
                      <a:pt x="250" y="2324"/>
                      <a:pt x="250" y="2251"/>
                    </a:cubicBezTo>
                    <a:lnTo>
                      <a:pt x="250" y="127"/>
                    </a:lnTo>
                    <a:cubicBezTo>
                      <a:pt x="250" y="58"/>
                      <a:pt x="193"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 name="Google Shape;1355;p37"/>
              <p:cNvSpPr/>
              <p:nvPr/>
            </p:nvSpPr>
            <p:spPr>
              <a:xfrm>
                <a:off x="7999175" y="2021100"/>
                <a:ext cx="6325" cy="157000"/>
              </a:xfrm>
              <a:custGeom>
                <a:avLst/>
                <a:gdLst/>
                <a:ahLst/>
                <a:cxnLst/>
                <a:rect l="l" t="t" r="r" b="b"/>
                <a:pathLst>
                  <a:path w="253" h="6280" extrusionOk="0">
                    <a:moveTo>
                      <a:pt x="127" y="1"/>
                    </a:moveTo>
                    <a:cubicBezTo>
                      <a:pt x="58" y="1"/>
                      <a:pt x="1" y="56"/>
                      <a:pt x="1" y="125"/>
                    </a:cubicBezTo>
                    <a:lnTo>
                      <a:pt x="1" y="6154"/>
                    </a:lnTo>
                    <a:cubicBezTo>
                      <a:pt x="1" y="6223"/>
                      <a:pt x="58" y="6280"/>
                      <a:pt x="127" y="6280"/>
                    </a:cubicBezTo>
                    <a:cubicBezTo>
                      <a:pt x="196" y="6280"/>
                      <a:pt x="251" y="6227"/>
                      <a:pt x="253" y="6154"/>
                    </a:cubicBezTo>
                    <a:lnTo>
                      <a:pt x="253" y="125"/>
                    </a:lnTo>
                    <a:cubicBezTo>
                      <a:pt x="253" y="56"/>
                      <a:pt x="196"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 name="Google Shape;1356;p37"/>
              <p:cNvSpPr/>
              <p:nvPr/>
            </p:nvSpPr>
            <p:spPr>
              <a:xfrm>
                <a:off x="7999175" y="2209600"/>
                <a:ext cx="6325" cy="157050"/>
              </a:xfrm>
              <a:custGeom>
                <a:avLst/>
                <a:gdLst/>
                <a:ahLst/>
                <a:cxnLst/>
                <a:rect l="l" t="t" r="r" b="b"/>
                <a:pathLst>
                  <a:path w="253" h="6282" extrusionOk="0">
                    <a:moveTo>
                      <a:pt x="127" y="1"/>
                    </a:moveTo>
                    <a:cubicBezTo>
                      <a:pt x="58" y="1"/>
                      <a:pt x="1" y="58"/>
                      <a:pt x="1" y="127"/>
                    </a:cubicBezTo>
                    <a:lnTo>
                      <a:pt x="1" y="6155"/>
                    </a:lnTo>
                    <a:cubicBezTo>
                      <a:pt x="1" y="6224"/>
                      <a:pt x="58" y="6281"/>
                      <a:pt x="127" y="6281"/>
                    </a:cubicBezTo>
                    <a:cubicBezTo>
                      <a:pt x="196" y="6281"/>
                      <a:pt x="251" y="6226"/>
                      <a:pt x="253" y="6155"/>
                    </a:cubicBezTo>
                    <a:lnTo>
                      <a:pt x="253" y="127"/>
                    </a:lnTo>
                    <a:cubicBezTo>
                      <a:pt x="253" y="58"/>
                      <a:pt x="196"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 name="Google Shape;1357;p37"/>
              <p:cNvSpPr/>
              <p:nvPr/>
            </p:nvSpPr>
            <p:spPr>
              <a:xfrm>
                <a:off x="7999175" y="2398150"/>
                <a:ext cx="6325" cy="156975"/>
              </a:xfrm>
              <a:custGeom>
                <a:avLst/>
                <a:gdLst/>
                <a:ahLst/>
                <a:cxnLst/>
                <a:rect l="l" t="t" r="r" b="b"/>
                <a:pathLst>
                  <a:path w="253" h="6279" extrusionOk="0">
                    <a:moveTo>
                      <a:pt x="127" y="0"/>
                    </a:moveTo>
                    <a:cubicBezTo>
                      <a:pt x="58" y="0"/>
                      <a:pt x="1" y="55"/>
                      <a:pt x="1" y="124"/>
                    </a:cubicBezTo>
                    <a:lnTo>
                      <a:pt x="1" y="6153"/>
                    </a:lnTo>
                    <a:cubicBezTo>
                      <a:pt x="1" y="6222"/>
                      <a:pt x="58" y="6279"/>
                      <a:pt x="127" y="6279"/>
                    </a:cubicBezTo>
                    <a:cubicBezTo>
                      <a:pt x="196" y="6279"/>
                      <a:pt x="251" y="6222"/>
                      <a:pt x="253" y="6153"/>
                    </a:cubicBezTo>
                    <a:lnTo>
                      <a:pt x="253" y="124"/>
                    </a:lnTo>
                    <a:cubicBezTo>
                      <a:pt x="253" y="55"/>
                      <a:pt x="196"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 name="Google Shape;1358;p37"/>
              <p:cNvSpPr/>
              <p:nvPr/>
            </p:nvSpPr>
            <p:spPr>
              <a:xfrm>
                <a:off x="7999175" y="2586575"/>
                <a:ext cx="6325" cy="59425"/>
              </a:xfrm>
              <a:custGeom>
                <a:avLst/>
                <a:gdLst/>
                <a:ahLst/>
                <a:cxnLst/>
                <a:rect l="l" t="t" r="r" b="b"/>
                <a:pathLst>
                  <a:path w="253" h="2377" extrusionOk="0">
                    <a:moveTo>
                      <a:pt x="127" y="1"/>
                    </a:moveTo>
                    <a:cubicBezTo>
                      <a:pt x="58" y="1"/>
                      <a:pt x="1" y="56"/>
                      <a:pt x="1" y="127"/>
                    </a:cubicBezTo>
                    <a:lnTo>
                      <a:pt x="1" y="2251"/>
                    </a:lnTo>
                    <a:cubicBezTo>
                      <a:pt x="1" y="2320"/>
                      <a:pt x="58" y="2377"/>
                      <a:pt x="127" y="2377"/>
                    </a:cubicBezTo>
                    <a:cubicBezTo>
                      <a:pt x="196" y="2377"/>
                      <a:pt x="251" y="2324"/>
                      <a:pt x="253" y="2251"/>
                    </a:cubicBezTo>
                    <a:lnTo>
                      <a:pt x="253" y="127"/>
                    </a:lnTo>
                    <a:cubicBezTo>
                      <a:pt x="253" y="58"/>
                      <a:pt x="196"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 name="Google Shape;1359;p37"/>
              <p:cNvSpPr/>
              <p:nvPr/>
            </p:nvSpPr>
            <p:spPr>
              <a:xfrm>
                <a:off x="8069750" y="2586575"/>
                <a:ext cx="6275" cy="59425"/>
              </a:xfrm>
              <a:custGeom>
                <a:avLst/>
                <a:gdLst/>
                <a:ahLst/>
                <a:cxnLst/>
                <a:rect l="l" t="t" r="r" b="b"/>
                <a:pathLst>
                  <a:path w="251" h="2377" extrusionOk="0">
                    <a:moveTo>
                      <a:pt x="125" y="1"/>
                    </a:moveTo>
                    <a:cubicBezTo>
                      <a:pt x="56" y="1"/>
                      <a:pt x="1" y="56"/>
                      <a:pt x="1" y="127"/>
                    </a:cubicBezTo>
                    <a:lnTo>
                      <a:pt x="1" y="2251"/>
                    </a:lnTo>
                    <a:cubicBezTo>
                      <a:pt x="1" y="2320"/>
                      <a:pt x="58" y="2377"/>
                      <a:pt x="125" y="2377"/>
                    </a:cubicBezTo>
                    <a:cubicBezTo>
                      <a:pt x="196" y="2377"/>
                      <a:pt x="251" y="2324"/>
                      <a:pt x="251" y="2251"/>
                    </a:cubicBezTo>
                    <a:lnTo>
                      <a:pt x="251" y="127"/>
                    </a:lnTo>
                    <a:cubicBezTo>
                      <a:pt x="251" y="58"/>
                      <a:pt x="196" y="1"/>
                      <a:pt x="1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 name="Google Shape;1360;p37"/>
              <p:cNvSpPr/>
              <p:nvPr/>
            </p:nvSpPr>
            <p:spPr>
              <a:xfrm>
                <a:off x="8105075" y="2586575"/>
                <a:ext cx="6325" cy="59425"/>
              </a:xfrm>
              <a:custGeom>
                <a:avLst/>
                <a:gdLst/>
                <a:ahLst/>
                <a:cxnLst/>
                <a:rect l="l" t="t" r="r" b="b"/>
                <a:pathLst>
                  <a:path w="253" h="2377" extrusionOk="0">
                    <a:moveTo>
                      <a:pt x="126" y="1"/>
                    </a:moveTo>
                    <a:cubicBezTo>
                      <a:pt x="57" y="1"/>
                      <a:pt x="0" y="56"/>
                      <a:pt x="0" y="127"/>
                    </a:cubicBezTo>
                    <a:lnTo>
                      <a:pt x="0" y="2251"/>
                    </a:lnTo>
                    <a:cubicBezTo>
                      <a:pt x="0" y="2320"/>
                      <a:pt x="57" y="2377"/>
                      <a:pt x="126" y="2377"/>
                    </a:cubicBezTo>
                    <a:cubicBezTo>
                      <a:pt x="195" y="2377"/>
                      <a:pt x="251" y="2324"/>
                      <a:pt x="253" y="2251"/>
                    </a:cubicBezTo>
                    <a:lnTo>
                      <a:pt x="253" y="127"/>
                    </a:lnTo>
                    <a:cubicBezTo>
                      <a:pt x="253" y="58"/>
                      <a:pt x="195"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 name="Google Shape;1361;p37"/>
              <p:cNvSpPr/>
              <p:nvPr/>
            </p:nvSpPr>
            <p:spPr>
              <a:xfrm>
                <a:off x="8140375" y="2021100"/>
                <a:ext cx="6300" cy="157000"/>
              </a:xfrm>
              <a:custGeom>
                <a:avLst/>
                <a:gdLst/>
                <a:ahLst/>
                <a:cxnLst/>
                <a:rect l="l" t="t" r="r" b="b"/>
                <a:pathLst>
                  <a:path w="252" h="6280" extrusionOk="0">
                    <a:moveTo>
                      <a:pt x="125" y="1"/>
                    </a:moveTo>
                    <a:cubicBezTo>
                      <a:pt x="56" y="1"/>
                      <a:pt x="1" y="56"/>
                      <a:pt x="1" y="125"/>
                    </a:cubicBezTo>
                    <a:lnTo>
                      <a:pt x="1" y="6154"/>
                    </a:lnTo>
                    <a:cubicBezTo>
                      <a:pt x="1" y="6223"/>
                      <a:pt x="56" y="6280"/>
                      <a:pt x="125" y="6280"/>
                    </a:cubicBezTo>
                    <a:cubicBezTo>
                      <a:pt x="194" y="6280"/>
                      <a:pt x="251" y="6227"/>
                      <a:pt x="251" y="6154"/>
                    </a:cubicBezTo>
                    <a:lnTo>
                      <a:pt x="251" y="125"/>
                    </a:lnTo>
                    <a:cubicBezTo>
                      <a:pt x="251" y="56"/>
                      <a:pt x="194" y="1"/>
                      <a:pt x="1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 name="Google Shape;1362;p37"/>
              <p:cNvSpPr/>
              <p:nvPr/>
            </p:nvSpPr>
            <p:spPr>
              <a:xfrm>
                <a:off x="8140375" y="2209600"/>
                <a:ext cx="6300" cy="157050"/>
              </a:xfrm>
              <a:custGeom>
                <a:avLst/>
                <a:gdLst/>
                <a:ahLst/>
                <a:cxnLst/>
                <a:rect l="l" t="t" r="r" b="b"/>
                <a:pathLst>
                  <a:path w="252" h="6282" extrusionOk="0">
                    <a:moveTo>
                      <a:pt x="125" y="1"/>
                    </a:moveTo>
                    <a:cubicBezTo>
                      <a:pt x="56" y="1"/>
                      <a:pt x="1" y="58"/>
                      <a:pt x="1" y="127"/>
                    </a:cubicBezTo>
                    <a:lnTo>
                      <a:pt x="1" y="6155"/>
                    </a:lnTo>
                    <a:cubicBezTo>
                      <a:pt x="1" y="6224"/>
                      <a:pt x="56" y="6281"/>
                      <a:pt x="125" y="6281"/>
                    </a:cubicBezTo>
                    <a:cubicBezTo>
                      <a:pt x="194" y="6281"/>
                      <a:pt x="251" y="6226"/>
                      <a:pt x="251" y="6155"/>
                    </a:cubicBezTo>
                    <a:lnTo>
                      <a:pt x="251" y="127"/>
                    </a:lnTo>
                    <a:cubicBezTo>
                      <a:pt x="251" y="58"/>
                      <a:pt x="194" y="1"/>
                      <a:pt x="1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 name="Google Shape;1363;p37"/>
              <p:cNvSpPr/>
              <p:nvPr/>
            </p:nvSpPr>
            <p:spPr>
              <a:xfrm>
                <a:off x="8140375" y="2398150"/>
                <a:ext cx="6300" cy="156975"/>
              </a:xfrm>
              <a:custGeom>
                <a:avLst/>
                <a:gdLst/>
                <a:ahLst/>
                <a:cxnLst/>
                <a:rect l="l" t="t" r="r" b="b"/>
                <a:pathLst>
                  <a:path w="252" h="6279" extrusionOk="0">
                    <a:moveTo>
                      <a:pt x="125" y="0"/>
                    </a:moveTo>
                    <a:cubicBezTo>
                      <a:pt x="56" y="0"/>
                      <a:pt x="1" y="55"/>
                      <a:pt x="1" y="124"/>
                    </a:cubicBezTo>
                    <a:lnTo>
                      <a:pt x="1" y="6153"/>
                    </a:lnTo>
                    <a:cubicBezTo>
                      <a:pt x="1" y="6222"/>
                      <a:pt x="56" y="6279"/>
                      <a:pt x="125" y="6279"/>
                    </a:cubicBezTo>
                    <a:cubicBezTo>
                      <a:pt x="194" y="6279"/>
                      <a:pt x="251" y="6222"/>
                      <a:pt x="251" y="6153"/>
                    </a:cubicBezTo>
                    <a:lnTo>
                      <a:pt x="251" y="124"/>
                    </a:lnTo>
                    <a:cubicBezTo>
                      <a:pt x="251" y="55"/>
                      <a:pt x="19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 name="Google Shape;1364;p37"/>
              <p:cNvSpPr/>
              <p:nvPr/>
            </p:nvSpPr>
            <p:spPr>
              <a:xfrm>
                <a:off x="8140375" y="2586575"/>
                <a:ext cx="6300" cy="59425"/>
              </a:xfrm>
              <a:custGeom>
                <a:avLst/>
                <a:gdLst/>
                <a:ahLst/>
                <a:cxnLst/>
                <a:rect l="l" t="t" r="r" b="b"/>
                <a:pathLst>
                  <a:path w="252" h="2377" extrusionOk="0">
                    <a:moveTo>
                      <a:pt x="125" y="1"/>
                    </a:moveTo>
                    <a:cubicBezTo>
                      <a:pt x="56" y="1"/>
                      <a:pt x="1" y="56"/>
                      <a:pt x="1" y="127"/>
                    </a:cubicBezTo>
                    <a:lnTo>
                      <a:pt x="1" y="2251"/>
                    </a:lnTo>
                    <a:cubicBezTo>
                      <a:pt x="1" y="2320"/>
                      <a:pt x="56" y="2377"/>
                      <a:pt x="125" y="2377"/>
                    </a:cubicBezTo>
                    <a:cubicBezTo>
                      <a:pt x="194" y="2377"/>
                      <a:pt x="251" y="2324"/>
                      <a:pt x="251" y="2251"/>
                    </a:cubicBezTo>
                    <a:lnTo>
                      <a:pt x="251" y="127"/>
                    </a:lnTo>
                    <a:cubicBezTo>
                      <a:pt x="251" y="58"/>
                      <a:pt x="194" y="1"/>
                      <a:pt x="1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5" name="Google Shape;1365;p37"/>
            <p:cNvGrpSpPr/>
            <p:nvPr/>
          </p:nvGrpSpPr>
          <p:grpSpPr>
            <a:xfrm>
              <a:off x="7878600" y="4041173"/>
              <a:ext cx="545400" cy="559811"/>
              <a:chOff x="7098775" y="4053873"/>
              <a:chExt cx="545400" cy="559811"/>
            </a:xfrm>
          </p:grpSpPr>
          <p:grpSp>
            <p:nvGrpSpPr>
              <p:cNvPr id="1366" name="Google Shape;1366;p37"/>
              <p:cNvGrpSpPr/>
              <p:nvPr/>
            </p:nvGrpSpPr>
            <p:grpSpPr>
              <a:xfrm>
                <a:off x="7128000" y="4152875"/>
                <a:ext cx="198650" cy="450625"/>
                <a:chOff x="4668225" y="1611725"/>
                <a:chExt cx="198650" cy="450625"/>
              </a:xfrm>
            </p:grpSpPr>
            <p:sp>
              <p:nvSpPr>
                <p:cNvPr id="1367" name="Google Shape;1367;p37"/>
                <p:cNvSpPr/>
                <p:nvPr/>
              </p:nvSpPr>
              <p:spPr>
                <a:xfrm>
                  <a:off x="4668225" y="1611725"/>
                  <a:ext cx="198650" cy="360900"/>
                </a:xfrm>
                <a:custGeom>
                  <a:avLst/>
                  <a:gdLst/>
                  <a:ahLst/>
                  <a:cxnLst/>
                  <a:rect l="l" t="t" r="r" b="b"/>
                  <a:pathLst>
                    <a:path w="7946" h="14436" extrusionOk="0">
                      <a:moveTo>
                        <a:pt x="3974" y="0"/>
                      </a:moveTo>
                      <a:cubicBezTo>
                        <a:pt x="2329" y="0"/>
                        <a:pt x="995" y="1563"/>
                        <a:pt x="995" y="3487"/>
                      </a:cubicBezTo>
                      <a:cubicBezTo>
                        <a:pt x="995" y="3655"/>
                        <a:pt x="1005" y="3820"/>
                        <a:pt x="1025" y="3980"/>
                      </a:cubicBezTo>
                      <a:cubicBezTo>
                        <a:pt x="1062" y="4279"/>
                        <a:pt x="989" y="4577"/>
                        <a:pt x="814" y="4821"/>
                      </a:cubicBezTo>
                      <a:cubicBezTo>
                        <a:pt x="304" y="5527"/>
                        <a:pt x="0" y="6409"/>
                        <a:pt x="0" y="7367"/>
                      </a:cubicBezTo>
                      <a:cubicBezTo>
                        <a:pt x="0" y="8293"/>
                        <a:pt x="286" y="9148"/>
                        <a:pt x="767" y="9845"/>
                      </a:cubicBezTo>
                      <a:cubicBezTo>
                        <a:pt x="942" y="10095"/>
                        <a:pt x="1023" y="10397"/>
                        <a:pt x="1003" y="10702"/>
                      </a:cubicBezTo>
                      <a:cubicBezTo>
                        <a:pt x="999" y="10783"/>
                        <a:pt x="995" y="10864"/>
                        <a:pt x="995" y="10948"/>
                      </a:cubicBezTo>
                      <a:cubicBezTo>
                        <a:pt x="995" y="12873"/>
                        <a:pt x="2329" y="14435"/>
                        <a:pt x="3974" y="14435"/>
                      </a:cubicBezTo>
                      <a:cubicBezTo>
                        <a:pt x="5619" y="14435"/>
                        <a:pt x="6951" y="12873"/>
                        <a:pt x="6951" y="10948"/>
                      </a:cubicBezTo>
                      <a:cubicBezTo>
                        <a:pt x="6951" y="10864"/>
                        <a:pt x="6947" y="10783"/>
                        <a:pt x="6943" y="10702"/>
                      </a:cubicBezTo>
                      <a:cubicBezTo>
                        <a:pt x="6923" y="10397"/>
                        <a:pt x="7008" y="10095"/>
                        <a:pt x="7179" y="9845"/>
                      </a:cubicBezTo>
                      <a:cubicBezTo>
                        <a:pt x="7660" y="9148"/>
                        <a:pt x="7946" y="8293"/>
                        <a:pt x="7946" y="7367"/>
                      </a:cubicBezTo>
                      <a:cubicBezTo>
                        <a:pt x="7946" y="6409"/>
                        <a:pt x="7642" y="5527"/>
                        <a:pt x="7132" y="4821"/>
                      </a:cubicBezTo>
                      <a:cubicBezTo>
                        <a:pt x="6959" y="4577"/>
                        <a:pt x="6884" y="4279"/>
                        <a:pt x="6921" y="3980"/>
                      </a:cubicBezTo>
                      <a:cubicBezTo>
                        <a:pt x="6941" y="3820"/>
                        <a:pt x="6951" y="3655"/>
                        <a:pt x="6951" y="3487"/>
                      </a:cubicBezTo>
                      <a:cubicBezTo>
                        <a:pt x="6951" y="1563"/>
                        <a:pt x="5617" y="0"/>
                        <a:pt x="39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 name="Google Shape;1368;p37"/>
                <p:cNvSpPr/>
                <p:nvPr/>
              </p:nvSpPr>
              <p:spPr>
                <a:xfrm>
                  <a:off x="4759250" y="1700425"/>
                  <a:ext cx="8250" cy="361925"/>
                </a:xfrm>
                <a:custGeom>
                  <a:avLst/>
                  <a:gdLst/>
                  <a:ahLst/>
                  <a:cxnLst/>
                  <a:rect l="l" t="t" r="r" b="b"/>
                  <a:pathLst>
                    <a:path w="330" h="14477" extrusionOk="0">
                      <a:moveTo>
                        <a:pt x="0" y="1"/>
                      </a:moveTo>
                      <a:lnTo>
                        <a:pt x="0" y="14477"/>
                      </a:lnTo>
                      <a:lnTo>
                        <a:pt x="329" y="14477"/>
                      </a:lnTo>
                      <a:lnTo>
                        <a:pt x="329" y="1"/>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 name="Google Shape;1369;p37"/>
                <p:cNvSpPr/>
                <p:nvPr/>
              </p:nvSpPr>
              <p:spPr>
                <a:xfrm>
                  <a:off x="4726350" y="1746275"/>
                  <a:ext cx="40250" cy="44650"/>
                </a:xfrm>
                <a:custGeom>
                  <a:avLst/>
                  <a:gdLst/>
                  <a:ahLst/>
                  <a:cxnLst/>
                  <a:rect l="l" t="t" r="r" b="b"/>
                  <a:pathLst>
                    <a:path w="1610" h="1786" extrusionOk="0">
                      <a:moveTo>
                        <a:pt x="250" y="1"/>
                      </a:moveTo>
                      <a:lnTo>
                        <a:pt x="0" y="217"/>
                      </a:lnTo>
                      <a:lnTo>
                        <a:pt x="1361" y="1786"/>
                      </a:lnTo>
                      <a:lnTo>
                        <a:pt x="1610" y="1569"/>
                      </a:lnTo>
                      <a:lnTo>
                        <a:pt x="250" y="1"/>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 name="Google Shape;1370;p37"/>
                <p:cNvSpPr/>
                <p:nvPr/>
              </p:nvSpPr>
              <p:spPr>
                <a:xfrm>
                  <a:off x="4760325" y="1810950"/>
                  <a:ext cx="48200" cy="48150"/>
                </a:xfrm>
                <a:custGeom>
                  <a:avLst/>
                  <a:gdLst/>
                  <a:ahLst/>
                  <a:cxnLst/>
                  <a:rect l="l" t="t" r="r" b="b"/>
                  <a:pathLst>
                    <a:path w="1928" h="1926" extrusionOk="0">
                      <a:moveTo>
                        <a:pt x="1693" y="0"/>
                      </a:moveTo>
                      <a:lnTo>
                        <a:pt x="0" y="1693"/>
                      </a:lnTo>
                      <a:lnTo>
                        <a:pt x="233" y="1925"/>
                      </a:lnTo>
                      <a:lnTo>
                        <a:pt x="1927" y="233"/>
                      </a:lnTo>
                      <a:lnTo>
                        <a:pt x="1693" y="0"/>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1" name="Google Shape;1371;p37"/>
              <p:cNvGrpSpPr/>
              <p:nvPr/>
            </p:nvGrpSpPr>
            <p:grpSpPr>
              <a:xfrm>
                <a:off x="7391262" y="4053873"/>
                <a:ext cx="246783" cy="559811"/>
                <a:chOff x="4668225" y="1611725"/>
                <a:chExt cx="198650" cy="450625"/>
              </a:xfrm>
            </p:grpSpPr>
            <p:sp>
              <p:nvSpPr>
                <p:cNvPr id="1372" name="Google Shape;1372;p37"/>
                <p:cNvSpPr/>
                <p:nvPr/>
              </p:nvSpPr>
              <p:spPr>
                <a:xfrm>
                  <a:off x="4668225" y="1611725"/>
                  <a:ext cx="198650" cy="360900"/>
                </a:xfrm>
                <a:custGeom>
                  <a:avLst/>
                  <a:gdLst/>
                  <a:ahLst/>
                  <a:cxnLst/>
                  <a:rect l="l" t="t" r="r" b="b"/>
                  <a:pathLst>
                    <a:path w="7946" h="14436" extrusionOk="0">
                      <a:moveTo>
                        <a:pt x="3974" y="0"/>
                      </a:moveTo>
                      <a:cubicBezTo>
                        <a:pt x="2329" y="0"/>
                        <a:pt x="995" y="1563"/>
                        <a:pt x="995" y="3487"/>
                      </a:cubicBezTo>
                      <a:cubicBezTo>
                        <a:pt x="995" y="3655"/>
                        <a:pt x="1005" y="3820"/>
                        <a:pt x="1025" y="3980"/>
                      </a:cubicBezTo>
                      <a:cubicBezTo>
                        <a:pt x="1062" y="4279"/>
                        <a:pt x="989" y="4577"/>
                        <a:pt x="814" y="4821"/>
                      </a:cubicBezTo>
                      <a:cubicBezTo>
                        <a:pt x="304" y="5527"/>
                        <a:pt x="0" y="6409"/>
                        <a:pt x="0" y="7367"/>
                      </a:cubicBezTo>
                      <a:cubicBezTo>
                        <a:pt x="0" y="8293"/>
                        <a:pt x="286" y="9148"/>
                        <a:pt x="767" y="9845"/>
                      </a:cubicBezTo>
                      <a:cubicBezTo>
                        <a:pt x="942" y="10095"/>
                        <a:pt x="1023" y="10397"/>
                        <a:pt x="1003" y="10702"/>
                      </a:cubicBezTo>
                      <a:cubicBezTo>
                        <a:pt x="999" y="10783"/>
                        <a:pt x="995" y="10864"/>
                        <a:pt x="995" y="10948"/>
                      </a:cubicBezTo>
                      <a:cubicBezTo>
                        <a:pt x="995" y="12873"/>
                        <a:pt x="2329" y="14435"/>
                        <a:pt x="3974" y="14435"/>
                      </a:cubicBezTo>
                      <a:cubicBezTo>
                        <a:pt x="5619" y="14435"/>
                        <a:pt x="6951" y="12873"/>
                        <a:pt x="6951" y="10948"/>
                      </a:cubicBezTo>
                      <a:cubicBezTo>
                        <a:pt x="6951" y="10864"/>
                        <a:pt x="6947" y="10783"/>
                        <a:pt x="6943" y="10702"/>
                      </a:cubicBezTo>
                      <a:cubicBezTo>
                        <a:pt x="6923" y="10397"/>
                        <a:pt x="7008" y="10095"/>
                        <a:pt x="7179" y="9845"/>
                      </a:cubicBezTo>
                      <a:cubicBezTo>
                        <a:pt x="7660" y="9148"/>
                        <a:pt x="7946" y="8293"/>
                        <a:pt x="7946" y="7367"/>
                      </a:cubicBezTo>
                      <a:cubicBezTo>
                        <a:pt x="7946" y="6409"/>
                        <a:pt x="7642" y="5527"/>
                        <a:pt x="7132" y="4821"/>
                      </a:cubicBezTo>
                      <a:cubicBezTo>
                        <a:pt x="6959" y="4577"/>
                        <a:pt x="6884" y="4279"/>
                        <a:pt x="6921" y="3980"/>
                      </a:cubicBezTo>
                      <a:cubicBezTo>
                        <a:pt x="6941" y="3820"/>
                        <a:pt x="6951" y="3655"/>
                        <a:pt x="6951" y="3487"/>
                      </a:cubicBezTo>
                      <a:cubicBezTo>
                        <a:pt x="6951" y="1563"/>
                        <a:pt x="5617" y="0"/>
                        <a:pt x="39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 name="Google Shape;1373;p37"/>
                <p:cNvSpPr/>
                <p:nvPr/>
              </p:nvSpPr>
              <p:spPr>
                <a:xfrm>
                  <a:off x="4759250" y="1700425"/>
                  <a:ext cx="8250" cy="361925"/>
                </a:xfrm>
                <a:custGeom>
                  <a:avLst/>
                  <a:gdLst/>
                  <a:ahLst/>
                  <a:cxnLst/>
                  <a:rect l="l" t="t" r="r" b="b"/>
                  <a:pathLst>
                    <a:path w="330" h="14477" extrusionOk="0">
                      <a:moveTo>
                        <a:pt x="0" y="1"/>
                      </a:moveTo>
                      <a:lnTo>
                        <a:pt x="0" y="14477"/>
                      </a:lnTo>
                      <a:lnTo>
                        <a:pt x="329" y="14477"/>
                      </a:lnTo>
                      <a:lnTo>
                        <a:pt x="329" y="1"/>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 name="Google Shape;1374;p37"/>
                <p:cNvSpPr/>
                <p:nvPr/>
              </p:nvSpPr>
              <p:spPr>
                <a:xfrm>
                  <a:off x="4726350" y="1746275"/>
                  <a:ext cx="40250" cy="44650"/>
                </a:xfrm>
                <a:custGeom>
                  <a:avLst/>
                  <a:gdLst/>
                  <a:ahLst/>
                  <a:cxnLst/>
                  <a:rect l="l" t="t" r="r" b="b"/>
                  <a:pathLst>
                    <a:path w="1610" h="1786" extrusionOk="0">
                      <a:moveTo>
                        <a:pt x="250" y="1"/>
                      </a:moveTo>
                      <a:lnTo>
                        <a:pt x="0" y="217"/>
                      </a:lnTo>
                      <a:lnTo>
                        <a:pt x="1361" y="1786"/>
                      </a:lnTo>
                      <a:lnTo>
                        <a:pt x="1610" y="1569"/>
                      </a:lnTo>
                      <a:lnTo>
                        <a:pt x="250" y="1"/>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 name="Google Shape;1375;p37"/>
                <p:cNvSpPr/>
                <p:nvPr/>
              </p:nvSpPr>
              <p:spPr>
                <a:xfrm>
                  <a:off x="4760325" y="1810950"/>
                  <a:ext cx="48200" cy="48150"/>
                </a:xfrm>
                <a:custGeom>
                  <a:avLst/>
                  <a:gdLst/>
                  <a:ahLst/>
                  <a:cxnLst/>
                  <a:rect l="l" t="t" r="r" b="b"/>
                  <a:pathLst>
                    <a:path w="1928" h="1926" extrusionOk="0">
                      <a:moveTo>
                        <a:pt x="1693" y="0"/>
                      </a:moveTo>
                      <a:lnTo>
                        <a:pt x="0" y="1693"/>
                      </a:lnTo>
                      <a:lnTo>
                        <a:pt x="233" y="1925"/>
                      </a:lnTo>
                      <a:lnTo>
                        <a:pt x="1927" y="233"/>
                      </a:lnTo>
                      <a:lnTo>
                        <a:pt x="1693" y="0"/>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1376" name="Google Shape;1376;p37"/>
              <p:cNvCxnSpPr/>
              <p:nvPr/>
            </p:nvCxnSpPr>
            <p:spPr>
              <a:xfrm>
                <a:off x="7098775" y="4608350"/>
                <a:ext cx="545400" cy="0"/>
              </a:xfrm>
              <a:prstGeom prst="straightConnector1">
                <a:avLst/>
              </a:prstGeom>
              <a:noFill/>
              <a:ln w="9525" cap="flat" cmpd="sng">
                <a:solidFill>
                  <a:schemeClr val="dk1"/>
                </a:solidFill>
                <a:prstDash val="solid"/>
                <a:round/>
                <a:headEnd type="none" w="med" len="med"/>
                <a:tailEnd type="none" w="med" len="med"/>
              </a:ln>
            </p:spPr>
          </p:cxnSp>
        </p:grpSp>
        <p:grpSp>
          <p:nvGrpSpPr>
            <p:cNvPr id="1377" name="Google Shape;1377;p37"/>
            <p:cNvGrpSpPr/>
            <p:nvPr/>
          </p:nvGrpSpPr>
          <p:grpSpPr>
            <a:xfrm>
              <a:off x="6433375" y="4041173"/>
              <a:ext cx="545400" cy="559811"/>
              <a:chOff x="7098775" y="4053873"/>
              <a:chExt cx="545400" cy="559811"/>
            </a:xfrm>
          </p:grpSpPr>
          <p:grpSp>
            <p:nvGrpSpPr>
              <p:cNvPr id="1378" name="Google Shape;1378;p37"/>
              <p:cNvGrpSpPr/>
              <p:nvPr/>
            </p:nvGrpSpPr>
            <p:grpSpPr>
              <a:xfrm>
                <a:off x="7128000" y="4152875"/>
                <a:ext cx="198650" cy="450625"/>
                <a:chOff x="4668225" y="1611725"/>
                <a:chExt cx="198650" cy="450625"/>
              </a:xfrm>
            </p:grpSpPr>
            <p:sp>
              <p:nvSpPr>
                <p:cNvPr id="1379" name="Google Shape;1379;p37"/>
                <p:cNvSpPr/>
                <p:nvPr/>
              </p:nvSpPr>
              <p:spPr>
                <a:xfrm>
                  <a:off x="4668225" y="1611725"/>
                  <a:ext cx="198650" cy="360900"/>
                </a:xfrm>
                <a:custGeom>
                  <a:avLst/>
                  <a:gdLst/>
                  <a:ahLst/>
                  <a:cxnLst/>
                  <a:rect l="l" t="t" r="r" b="b"/>
                  <a:pathLst>
                    <a:path w="7946" h="14436" extrusionOk="0">
                      <a:moveTo>
                        <a:pt x="3974" y="0"/>
                      </a:moveTo>
                      <a:cubicBezTo>
                        <a:pt x="2329" y="0"/>
                        <a:pt x="995" y="1563"/>
                        <a:pt x="995" y="3487"/>
                      </a:cubicBezTo>
                      <a:cubicBezTo>
                        <a:pt x="995" y="3655"/>
                        <a:pt x="1005" y="3820"/>
                        <a:pt x="1025" y="3980"/>
                      </a:cubicBezTo>
                      <a:cubicBezTo>
                        <a:pt x="1062" y="4279"/>
                        <a:pt x="989" y="4577"/>
                        <a:pt x="814" y="4821"/>
                      </a:cubicBezTo>
                      <a:cubicBezTo>
                        <a:pt x="304" y="5527"/>
                        <a:pt x="0" y="6409"/>
                        <a:pt x="0" y="7367"/>
                      </a:cubicBezTo>
                      <a:cubicBezTo>
                        <a:pt x="0" y="8293"/>
                        <a:pt x="286" y="9148"/>
                        <a:pt x="767" y="9845"/>
                      </a:cubicBezTo>
                      <a:cubicBezTo>
                        <a:pt x="942" y="10095"/>
                        <a:pt x="1023" y="10397"/>
                        <a:pt x="1003" y="10702"/>
                      </a:cubicBezTo>
                      <a:cubicBezTo>
                        <a:pt x="999" y="10783"/>
                        <a:pt x="995" y="10864"/>
                        <a:pt x="995" y="10948"/>
                      </a:cubicBezTo>
                      <a:cubicBezTo>
                        <a:pt x="995" y="12873"/>
                        <a:pt x="2329" y="14435"/>
                        <a:pt x="3974" y="14435"/>
                      </a:cubicBezTo>
                      <a:cubicBezTo>
                        <a:pt x="5619" y="14435"/>
                        <a:pt x="6951" y="12873"/>
                        <a:pt x="6951" y="10948"/>
                      </a:cubicBezTo>
                      <a:cubicBezTo>
                        <a:pt x="6951" y="10864"/>
                        <a:pt x="6947" y="10783"/>
                        <a:pt x="6943" y="10702"/>
                      </a:cubicBezTo>
                      <a:cubicBezTo>
                        <a:pt x="6923" y="10397"/>
                        <a:pt x="7008" y="10095"/>
                        <a:pt x="7179" y="9845"/>
                      </a:cubicBezTo>
                      <a:cubicBezTo>
                        <a:pt x="7660" y="9148"/>
                        <a:pt x="7946" y="8293"/>
                        <a:pt x="7946" y="7367"/>
                      </a:cubicBezTo>
                      <a:cubicBezTo>
                        <a:pt x="7946" y="6409"/>
                        <a:pt x="7642" y="5527"/>
                        <a:pt x="7132" y="4821"/>
                      </a:cubicBezTo>
                      <a:cubicBezTo>
                        <a:pt x="6959" y="4577"/>
                        <a:pt x="6884" y="4279"/>
                        <a:pt x="6921" y="3980"/>
                      </a:cubicBezTo>
                      <a:cubicBezTo>
                        <a:pt x="6941" y="3820"/>
                        <a:pt x="6951" y="3655"/>
                        <a:pt x="6951" y="3487"/>
                      </a:cubicBezTo>
                      <a:cubicBezTo>
                        <a:pt x="6951" y="1563"/>
                        <a:pt x="5617" y="0"/>
                        <a:pt x="39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 name="Google Shape;1380;p37"/>
                <p:cNvSpPr/>
                <p:nvPr/>
              </p:nvSpPr>
              <p:spPr>
                <a:xfrm>
                  <a:off x="4759250" y="1700425"/>
                  <a:ext cx="8250" cy="361925"/>
                </a:xfrm>
                <a:custGeom>
                  <a:avLst/>
                  <a:gdLst/>
                  <a:ahLst/>
                  <a:cxnLst/>
                  <a:rect l="l" t="t" r="r" b="b"/>
                  <a:pathLst>
                    <a:path w="330" h="14477" extrusionOk="0">
                      <a:moveTo>
                        <a:pt x="0" y="1"/>
                      </a:moveTo>
                      <a:lnTo>
                        <a:pt x="0" y="14477"/>
                      </a:lnTo>
                      <a:lnTo>
                        <a:pt x="329" y="14477"/>
                      </a:lnTo>
                      <a:lnTo>
                        <a:pt x="329" y="1"/>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 name="Google Shape;1381;p37"/>
                <p:cNvSpPr/>
                <p:nvPr/>
              </p:nvSpPr>
              <p:spPr>
                <a:xfrm>
                  <a:off x="4726350" y="1746275"/>
                  <a:ext cx="40250" cy="44650"/>
                </a:xfrm>
                <a:custGeom>
                  <a:avLst/>
                  <a:gdLst/>
                  <a:ahLst/>
                  <a:cxnLst/>
                  <a:rect l="l" t="t" r="r" b="b"/>
                  <a:pathLst>
                    <a:path w="1610" h="1786" extrusionOk="0">
                      <a:moveTo>
                        <a:pt x="250" y="1"/>
                      </a:moveTo>
                      <a:lnTo>
                        <a:pt x="0" y="217"/>
                      </a:lnTo>
                      <a:lnTo>
                        <a:pt x="1361" y="1786"/>
                      </a:lnTo>
                      <a:lnTo>
                        <a:pt x="1610" y="1569"/>
                      </a:lnTo>
                      <a:lnTo>
                        <a:pt x="250" y="1"/>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 name="Google Shape;1382;p37"/>
                <p:cNvSpPr/>
                <p:nvPr/>
              </p:nvSpPr>
              <p:spPr>
                <a:xfrm>
                  <a:off x="4760325" y="1810950"/>
                  <a:ext cx="48200" cy="48150"/>
                </a:xfrm>
                <a:custGeom>
                  <a:avLst/>
                  <a:gdLst/>
                  <a:ahLst/>
                  <a:cxnLst/>
                  <a:rect l="l" t="t" r="r" b="b"/>
                  <a:pathLst>
                    <a:path w="1928" h="1926" extrusionOk="0">
                      <a:moveTo>
                        <a:pt x="1693" y="0"/>
                      </a:moveTo>
                      <a:lnTo>
                        <a:pt x="0" y="1693"/>
                      </a:lnTo>
                      <a:lnTo>
                        <a:pt x="233" y="1925"/>
                      </a:lnTo>
                      <a:lnTo>
                        <a:pt x="1927" y="233"/>
                      </a:lnTo>
                      <a:lnTo>
                        <a:pt x="1693" y="0"/>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3" name="Google Shape;1383;p37"/>
              <p:cNvGrpSpPr/>
              <p:nvPr/>
            </p:nvGrpSpPr>
            <p:grpSpPr>
              <a:xfrm>
                <a:off x="7391262" y="4053873"/>
                <a:ext cx="246783" cy="559811"/>
                <a:chOff x="4668225" y="1611725"/>
                <a:chExt cx="198650" cy="450625"/>
              </a:xfrm>
            </p:grpSpPr>
            <p:sp>
              <p:nvSpPr>
                <p:cNvPr id="1384" name="Google Shape;1384;p37"/>
                <p:cNvSpPr/>
                <p:nvPr/>
              </p:nvSpPr>
              <p:spPr>
                <a:xfrm>
                  <a:off x="4668225" y="1611725"/>
                  <a:ext cx="198650" cy="360900"/>
                </a:xfrm>
                <a:custGeom>
                  <a:avLst/>
                  <a:gdLst/>
                  <a:ahLst/>
                  <a:cxnLst/>
                  <a:rect l="l" t="t" r="r" b="b"/>
                  <a:pathLst>
                    <a:path w="7946" h="14436" extrusionOk="0">
                      <a:moveTo>
                        <a:pt x="3974" y="0"/>
                      </a:moveTo>
                      <a:cubicBezTo>
                        <a:pt x="2329" y="0"/>
                        <a:pt x="995" y="1563"/>
                        <a:pt x="995" y="3487"/>
                      </a:cubicBezTo>
                      <a:cubicBezTo>
                        <a:pt x="995" y="3655"/>
                        <a:pt x="1005" y="3820"/>
                        <a:pt x="1025" y="3980"/>
                      </a:cubicBezTo>
                      <a:cubicBezTo>
                        <a:pt x="1062" y="4279"/>
                        <a:pt x="989" y="4577"/>
                        <a:pt x="814" y="4821"/>
                      </a:cubicBezTo>
                      <a:cubicBezTo>
                        <a:pt x="304" y="5527"/>
                        <a:pt x="0" y="6409"/>
                        <a:pt x="0" y="7367"/>
                      </a:cubicBezTo>
                      <a:cubicBezTo>
                        <a:pt x="0" y="8293"/>
                        <a:pt x="286" y="9148"/>
                        <a:pt x="767" y="9845"/>
                      </a:cubicBezTo>
                      <a:cubicBezTo>
                        <a:pt x="942" y="10095"/>
                        <a:pt x="1023" y="10397"/>
                        <a:pt x="1003" y="10702"/>
                      </a:cubicBezTo>
                      <a:cubicBezTo>
                        <a:pt x="999" y="10783"/>
                        <a:pt x="995" y="10864"/>
                        <a:pt x="995" y="10948"/>
                      </a:cubicBezTo>
                      <a:cubicBezTo>
                        <a:pt x="995" y="12873"/>
                        <a:pt x="2329" y="14435"/>
                        <a:pt x="3974" y="14435"/>
                      </a:cubicBezTo>
                      <a:cubicBezTo>
                        <a:pt x="5619" y="14435"/>
                        <a:pt x="6951" y="12873"/>
                        <a:pt x="6951" y="10948"/>
                      </a:cubicBezTo>
                      <a:cubicBezTo>
                        <a:pt x="6951" y="10864"/>
                        <a:pt x="6947" y="10783"/>
                        <a:pt x="6943" y="10702"/>
                      </a:cubicBezTo>
                      <a:cubicBezTo>
                        <a:pt x="6923" y="10397"/>
                        <a:pt x="7008" y="10095"/>
                        <a:pt x="7179" y="9845"/>
                      </a:cubicBezTo>
                      <a:cubicBezTo>
                        <a:pt x="7660" y="9148"/>
                        <a:pt x="7946" y="8293"/>
                        <a:pt x="7946" y="7367"/>
                      </a:cubicBezTo>
                      <a:cubicBezTo>
                        <a:pt x="7946" y="6409"/>
                        <a:pt x="7642" y="5527"/>
                        <a:pt x="7132" y="4821"/>
                      </a:cubicBezTo>
                      <a:cubicBezTo>
                        <a:pt x="6959" y="4577"/>
                        <a:pt x="6884" y="4279"/>
                        <a:pt x="6921" y="3980"/>
                      </a:cubicBezTo>
                      <a:cubicBezTo>
                        <a:pt x="6941" y="3820"/>
                        <a:pt x="6951" y="3655"/>
                        <a:pt x="6951" y="3487"/>
                      </a:cubicBezTo>
                      <a:cubicBezTo>
                        <a:pt x="6951" y="1563"/>
                        <a:pt x="5617" y="0"/>
                        <a:pt x="39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 name="Google Shape;1385;p37"/>
                <p:cNvSpPr/>
                <p:nvPr/>
              </p:nvSpPr>
              <p:spPr>
                <a:xfrm>
                  <a:off x="4759250" y="1700425"/>
                  <a:ext cx="8250" cy="361925"/>
                </a:xfrm>
                <a:custGeom>
                  <a:avLst/>
                  <a:gdLst/>
                  <a:ahLst/>
                  <a:cxnLst/>
                  <a:rect l="l" t="t" r="r" b="b"/>
                  <a:pathLst>
                    <a:path w="330" h="14477" extrusionOk="0">
                      <a:moveTo>
                        <a:pt x="0" y="1"/>
                      </a:moveTo>
                      <a:lnTo>
                        <a:pt x="0" y="14477"/>
                      </a:lnTo>
                      <a:lnTo>
                        <a:pt x="329" y="14477"/>
                      </a:lnTo>
                      <a:lnTo>
                        <a:pt x="329" y="1"/>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 name="Google Shape;1386;p37"/>
                <p:cNvSpPr/>
                <p:nvPr/>
              </p:nvSpPr>
              <p:spPr>
                <a:xfrm>
                  <a:off x="4726350" y="1746275"/>
                  <a:ext cx="40250" cy="44650"/>
                </a:xfrm>
                <a:custGeom>
                  <a:avLst/>
                  <a:gdLst/>
                  <a:ahLst/>
                  <a:cxnLst/>
                  <a:rect l="l" t="t" r="r" b="b"/>
                  <a:pathLst>
                    <a:path w="1610" h="1786" extrusionOk="0">
                      <a:moveTo>
                        <a:pt x="250" y="1"/>
                      </a:moveTo>
                      <a:lnTo>
                        <a:pt x="0" y="217"/>
                      </a:lnTo>
                      <a:lnTo>
                        <a:pt x="1361" y="1786"/>
                      </a:lnTo>
                      <a:lnTo>
                        <a:pt x="1610" y="1569"/>
                      </a:lnTo>
                      <a:lnTo>
                        <a:pt x="250" y="1"/>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 name="Google Shape;1387;p37"/>
                <p:cNvSpPr/>
                <p:nvPr/>
              </p:nvSpPr>
              <p:spPr>
                <a:xfrm>
                  <a:off x="4760325" y="1810950"/>
                  <a:ext cx="48200" cy="48150"/>
                </a:xfrm>
                <a:custGeom>
                  <a:avLst/>
                  <a:gdLst/>
                  <a:ahLst/>
                  <a:cxnLst/>
                  <a:rect l="l" t="t" r="r" b="b"/>
                  <a:pathLst>
                    <a:path w="1928" h="1926" extrusionOk="0">
                      <a:moveTo>
                        <a:pt x="1693" y="0"/>
                      </a:moveTo>
                      <a:lnTo>
                        <a:pt x="0" y="1693"/>
                      </a:lnTo>
                      <a:lnTo>
                        <a:pt x="233" y="1925"/>
                      </a:lnTo>
                      <a:lnTo>
                        <a:pt x="1927" y="233"/>
                      </a:lnTo>
                      <a:lnTo>
                        <a:pt x="1693" y="0"/>
                      </a:lnTo>
                      <a:close/>
                    </a:path>
                  </a:pathLst>
                </a:custGeom>
                <a:solidFill>
                  <a:srgbClr val="412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1388" name="Google Shape;1388;p37"/>
              <p:cNvCxnSpPr/>
              <p:nvPr/>
            </p:nvCxnSpPr>
            <p:spPr>
              <a:xfrm>
                <a:off x="7098775" y="4608350"/>
                <a:ext cx="545400" cy="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19">
          <a:extLst>
            <a:ext uri="{FF2B5EF4-FFF2-40B4-BE49-F238E27FC236}">
              <a16:creationId xmlns:a16="http://schemas.microsoft.com/office/drawing/2014/main" id="{E0F51A36-B826-69F4-DCB2-F13EA2727362}"/>
            </a:ext>
          </a:extLst>
        </p:cNvPr>
        <p:cNvGrpSpPr/>
        <p:nvPr/>
      </p:nvGrpSpPr>
      <p:grpSpPr>
        <a:xfrm>
          <a:off x="0" y="0"/>
          <a:ext cx="0" cy="0"/>
          <a:chOff x="0" y="0"/>
          <a:chExt cx="0" cy="0"/>
        </a:xfrm>
      </p:grpSpPr>
      <p:sp>
        <p:nvSpPr>
          <p:cNvPr id="1420" name="Google Shape;1420;p39">
            <a:extLst>
              <a:ext uri="{FF2B5EF4-FFF2-40B4-BE49-F238E27FC236}">
                <a16:creationId xmlns:a16="http://schemas.microsoft.com/office/drawing/2014/main" id="{F108EC36-C15D-DA81-8789-5CE606813179}"/>
              </a:ext>
            </a:extLst>
          </p:cNvPr>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FIVE BOROUGHS</a:t>
            </a:r>
            <a:endParaRPr dirty="0"/>
          </a:p>
        </p:txBody>
      </p:sp>
      <p:sp>
        <p:nvSpPr>
          <p:cNvPr id="1421" name="Google Shape;1421;p39">
            <a:extLst>
              <a:ext uri="{FF2B5EF4-FFF2-40B4-BE49-F238E27FC236}">
                <a16:creationId xmlns:a16="http://schemas.microsoft.com/office/drawing/2014/main" id="{F2BD1174-0DA8-4314-8F92-EB7BE8CA43B9}"/>
              </a:ext>
            </a:extLst>
          </p:cNvPr>
          <p:cNvSpPr txBox="1">
            <a:spLocks noGrp="1"/>
          </p:cNvSpPr>
          <p:nvPr>
            <p:ph type="subTitle" idx="4294967295"/>
          </p:nvPr>
        </p:nvSpPr>
        <p:spPr>
          <a:xfrm>
            <a:off x="641874" y="2020315"/>
            <a:ext cx="3381300" cy="2533913"/>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dirty="0"/>
              <a:t>AirBnB listings are located throughout the five boroughs.</a:t>
            </a:r>
          </a:p>
          <a:p>
            <a:pPr marL="285750" lvl="0" indent="-285750" algn="l" rtl="0">
              <a:spcBef>
                <a:spcPts val="0"/>
              </a:spcBef>
              <a:spcAft>
                <a:spcPts val="1600"/>
              </a:spcAft>
              <a:buFont typeface="Arial" panose="020B0604020202020204" pitchFamily="34" charset="0"/>
              <a:buChar char="•"/>
            </a:pPr>
            <a:r>
              <a:rPr lang="en" b="1" dirty="0"/>
              <a:t>Mahattan</a:t>
            </a:r>
            <a:r>
              <a:rPr lang="en" dirty="0"/>
              <a:t> -&gt; 7810</a:t>
            </a:r>
          </a:p>
          <a:p>
            <a:pPr marL="285750" lvl="0" indent="-285750" algn="l" rtl="0">
              <a:spcBef>
                <a:spcPts val="0"/>
              </a:spcBef>
              <a:spcAft>
                <a:spcPts val="1600"/>
              </a:spcAft>
              <a:buFont typeface="Arial" panose="020B0604020202020204" pitchFamily="34" charset="0"/>
              <a:buChar char="•"/>
            </a:pPr>
            <a:r>
              <a:rPr lang="en" b="1" dirty="0"/>
              <a:t>Brooklyn</a:t>
            </a:r>
            <a:r>
              <a:rPr lang="en" dirty="0"/>
              <a:t> -&gt; 7488</a:t>
            </a:r>
          </a:p>
          <a:p>
            <a:pPr marL="285750" lvl="0" indent="-285750" algn="l" rtl="0">
              <a:spcBef>
                <a:spcPts val="0"/>
              </a:spcBef>
              <a:spcAft>
                <a:spcPts val="1600"/>
              </a:spcAft>
              <a:buFont typeface="Arial" panose="020B0604020202020204" pitchFamily="34" charset="0"/>
              <a:buChar char="•"/>
            </a:pPr>
            <a:r>
              <a:rPr lang="en" b="1" dirty="0"/>
              <a:t>Queens</a:t>
            </a:r>
            <a:r>
              <a:rPr lang="en" dirty="0"/>
              <a:t> -&gt; 3648</a:t>
            </a:r>
          </a:p>
          <a:p>
            <a:pPr marL="285750" lvl="0" indent="-285750" algn="l" rtl="0">
              <a:spcBef>
                <a:spcPts val="0"/>
              </a:spcBef>
              <a:spcAft>
                <a:spcPts val="1600"/>
              </a:spcAft>
              <a:buFont typeface="Arial" panose="020B0604020202020204" pitchFamily="34" charset="0"/>
              <a:buChar char="•"/>
            </a:pPr>
            <a:r>
              <a:rPr lang="en" b="1" dirty="0"/>
              <a:t>The Bronx </a:t>
            </a:r>
            <a:r>
              <a:rPr lang="en" dirty="0"/>
              <a:t>-&gt; 918 </a:t>
            </a:r>
          </a:p>
          <a:p>
            <a:pPr marL="285750" lvl="0" indent="-285750" algn="l" rtl="0">
              <a:spcBef>
                <a:spcPts val="0"/>
              </a:spcBef>
              <a:spcAft>
                <a:spcPts val="1600"/>
              </a:spcAft>
              <a:buFont typeface="Arial" panose="020B0604020202020204" pitchFamily="34" charset="0"/>
              <a:buChar char="•"/>
            </a:pPr>
            <a:r>
              <a:rPr lang="en" b="1" dirty="0"/>
              <a:t>Staten Island </a:t>
            </a:r>
            <a:r>
              <a:rPr lang="en" dirty="0"/>
              <a:t>-&gt; 285</a:t>
            </a:r>
            <a:endParaRPr dirty="0"/>
          </a:p>
        </p:txBody>
      </p:sp>
      <p:grpSp>
        <p:nvGrpSpPr>
          <p:cNvPr id="1449" name="Google Shape;1449;p39">
            <a:extLst>
              <a:ext uri="{FF2B5EF4-FFF2-40B4-BE49-F238E27FC236}">
                <a16:creationId xmlns:a16="http://schemas.microsoft.com/office/drawing/2014/main" id="{704A542F-6AF0-2024-1D29-8F9202C729AF}"/>
              </a:ext>
            </a:extLst>
          </p:cNvPr>
          <p:cNvGrpSpPr/>
          <p:nvPr/>
        </p:nvGrpSpPr>
        <p:grpSpPr>
          <a:xfrm>
            <a:off x="4405607" y="3339427"/>
            <a:ext cx="456022" cy="1300943"/>
            <a:chOff x="720072" y="2486890"/>
            <a:chExt cx="931228" cy="2656612"/>
          </a:xfrm>
        </p:grpSpPr>
        <p:sp>
          <p:nvSpPr>
            <p:cNvPr id="1450" name="Google Shape;1450;p39">
              <a:extLst>
                <a:ext uri="{FF2B5EF4-FFF2-40B4-BE49-F238E27FC236}">
                  <a16:creationId xmlns:a16="http://schemas.microsoft.com/office/drawing/2014/main" id="{26A26629-710E-04F5-040E-6A1CD0B4CC90}"/>
                </a:ext>
              </a:extLst>
            </p:cNvPr>
            <p:cNvSpPr/>
            <p:nvPr/>
          </p:nvSpPr>
          <p:spPr>
            <a:xfrm>
              <a:off x="1127259" y="2935297"/>
              <a:ext cx="39" cy="146106"/>
            </a:xfrm>
            <a:custGeom>
              <a:avLst/>
              <a:gdLst/>
              <a:ahLst/>
              <a:cxnLst/>
              <a:rect l="l" t="t" r="r" b="b"/>
              <a:pathLst>
                <a:path w="1" h="3736" extrusionOk="0">
                  <a:moveTo>
                    <a:pt x="1" y="1"/>
                  </a:moveTo>
                  <a:lnTo>
                    <a:pt x="1" y="373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 name="Google Shape;1451;p39">
              <a:extLst>
                <a:ext uri="{FF2B5EF4-FFF2-40B4-BE49-F238E27FC236}">
                  <a16:creationId xmlns:a16="http://schemas.microsoft.com/office/drawing/2014/main" id="{503D78E6-2AD8-F9FD-C268-D5459C1D406D}"/>
                </a:ext>
              </a:extLst>
            </p:cNvPr>
            <p:cNvSpPr/>
            <p:nvPr/>
          </p:nvSpPr>
          <p:spPr>
            <a:xfrm>
              <a:off x="1120415" y="2928453"/>
              <a:ext cx="13688" cy="159676"/>
            </a:xfrm>
            <a:custGeom>
              <a:avLst/>
              <a:gdLst/>
              <a:ahLst/>
              <a:cxnLst/>
              <a:rect l="l" t="t" r="r" b="b"/>
              <a:pathLst>
                <a:path w="350" h="4083" extrusionOk="0">
                  <a:moveTo>
                    <a:pt x="176" y="0"/>
                  </a:moveTo>
                  <a:cubicBezTo>
                    <a:pt x="79" y="0"/>
                    <a:pt x="0" y="79"/>
                    <a:pt x="0" y="176"/>
                  </a:cubicBezTo>
                  <a:lnTo>
                    <a:pt x="0" y="3909"/>
                  </a:lnTo>
                  <a:cubicBezTo>
                    <a:pt x="0" y="4003"/>
                    <a:pt x="79" y="4082"/>
                    <a:pt x="176" y="4082"/>
                  </a:cubicBezTo>
                  <a:cubicBezTo>
                    <a:pt x="270" y="4082"/>
                    <a:pt x="349" y="4007"/>
                    <a:pt x="349" y="3909"/>
                  </a:cubicBezTo>
                  <a:lnTo>
                    <a:pt x="349" y="176"/>
                  </a:lnTo>
                  <a:cubicBezTo>
                    <a:pt x="349" y="79"/>
                    <a:pt x="270"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 name="Google Shape;1452;p39">
              <a:extLst>
                <a:ext uri="{FF2B5EF4-FFF2-40B4-BE49-F238E27FC236}">
                  <a16:creationId xmlns:a16="http://schemas.microsoft.com/office/drawing/2014/main" id="{C85EC1DD-706B-A47D-F1B6-CCA7160B43D4}"/>
                </a:ext>
              </a:extLst>
            </p:cNvPr>
            <p:cNvSpPr/>
            <p:nvPr/>
          </p:nvSpPr>
          <p:spPr>
            <a:xfrm>
              <a:off x="1179428" y="2981131"/>
              <a:ext cx="70902" cy="117909"/>
            </a:xfrm>
            <a:custGeom>
              <a:avLst/>
              <a:gdLst/>
              <a:ahLst/>
              <a:cxnLst/>
              <a:rect l="l" t="t" r="r" b="b"/>
              <a:pathLst>
                <a:path w="1813" h="3015" extrusionOk="0">
                  <a:moveTo>
                    <a:pt x="1813" y="1"/>
                  </a:moveTo>
                  <a:lnTo>
                    <a:pt x="0" y="301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 name="Google Shape;1453;p39">
              <a:extLst>
                <a:ext uri="{FF2B5EF4-FFF2-40B4-BE49-F238E27FC236}">
                  <a16:creationId xmlns:a16="http://schemas.microsoft.com/office/drawing/2014/main" id="{DD7F8C35-0696-B5AA-B3DB-FDA565FC0DA9}"/>
                </a:ext>
              </a:extLst>
            </p:cNvPr>
            <p:cNvSpPr/>
            <p:nvPr/>
          </p:nvSpPr>
          <p:spPr>
            <a:xfrm>
              <a:off x="1171724" y="2974326"/>
              <a:ext cx="86388" cy="131519"/>
            </a:xfrm>
            <a:custGeom>
              <a:avLst/>
              <a:gdLst/>
              <a:ahLst/>
              <a:cxnLst/>
              <a:rect l="l" t="t" r="r" b="b"/>
              <a:pathLst>
                <a:path w="2209" h="3363" extrusionOk="0">
                  <a:moveTo>
                    <a:pt x="2012" y="1"/>
                  </a:moveTo>
                  <a:cubicBezTo>
                    <a:pt x="1953" y="1"/>
                    <a:pt x="1895" y="31"/>
                    <a:pt x="1862" y="86"/>
                  </a:cubicBezTo>
                  <a:lnTo>
                    <a:pt x="50" y="3100"/>
                  </a:lnTo>
                  <a:cubicBezTo>
                    <a:pt x="0" y="3183"/>
                    <a:pt x="28" y="3289"/>
                    <a:pt x="109" y="3339"/>
                  </a:cubicBezTo>
                  <a:cubicBezTo>
                    <a:pt x="136" y="3356"/>
                    <a:pt x="168" y="3362"/>
                    <a:pt x="197" y="3362"/>
                  </a:cubicBezTo>
                  <a:cubicBezTo>
                    <a:pt x="257" y="3362"/>
                    <a:pt x="316" y="3331"/>
                    <a:pt x="347" y="3280"/>
                  </a:cubicBezTo>
                  <a:lnTo>
                    <a:pt x="2160" y="265"/>
                  </a:lnTo>
                  <a:cubicBezTo>
                    <a:pt x="2209" y="181"/>
                    <a:pt x="2183" y="74"/>
                    <a:pt x="2101" y="25"/>
                  </a:cubicBezTo>
                  <a:cubicBezTo>
                    <a:pt x="2073" y="8"/>
                    <a:pt x="2042" y="1"/>
                    <a:pt x="20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 name="Google Shape;1454;p39">
              <a:extLst>
                <a:ext uri="{FF2B5EF4-FFF2-40B4-BE49-F238E27FC236}">
                  <a16:creationId xmlns:a16="http://schemas.microsoft.com/office/drawing/2014/main" id="{BCAC0D9F-148D-40FF-52B9-715489012728}"/>
                </a:ext>
              </a:extLst>
            </p:cNvPr>
            <p:cNvSpPr/>
            <p:nvPr/>
          </p:nvSpPr>
          <p:spPr>
            <a:xfrm>
              <a:off x="1229564" y="3064117"/>
              <a:ext cx="106685" cy="79075"/>
            </a:xfrm>
            <a:custGeom>
              <a:avLst/>
              <a:gdLst/>
              <a:ahLst/>
              <a:cxnLst/>
              <a:rect l="l" t="t" r="r" b="b"/>
              <a:pathLst>
                <a:path w="2728" h="2022" extrusionOk="0">
                  <a:moveTo>
                    <a:pt x="2728" y="1"/>
                  </a:moveTo>
                  <a:lnTo>
                    <a:pt x="1" y="2022"/>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 name="Google Shape;1455;p39">
              <a:extLst>
                <a:ext uri="{FF2B5EF4-FFF2-40B4-BE49-F238E27FC236}">
                  <a16:creationId xmlns:a16="http://schemas.microsoft.com/office/drawing/2014/main" id="{B703CDCD-B0DE-930A-590D-1AA9235FB77F}"/>
                </a:ext>
              </a:extLst>
            </p:cNvPr>
            <p:cNvSpPr/>
            <p:nvPr/>
          </p:nvSpPr>
          <p:spPr>
            <a:xfrm>
              <a:off x="1221860" y="3057273"/>
              <a:ext cx="122094" cy="92724"/>
            </a:xfrm>
            <a:custGeom>
              <a:avLst/>
              <a:gdLst/>
              <a:ahLst/>
              <a:cxnLst/>
              <a:rect l="l" t="t" r="r" b="b"/>
              <a:pathLst>
                <a:path w="3122" h="2371" extrusionOk="0">
                  <a:moveTo>
                    <a:pt x="2927" y="1"/>
                  </a:moveTo>
                  <a:cubicBezTo>
                    <a:pt x="2890" y="1"/>
                    <a:pt x="2853" y="12"/>
                    <a:pt x="2822" y="36"/>
                  </a:cubicBezTo>
                  <a:lnTo>
                    <a:pt x="96" y="2055"/>
                  </a:lnTo>
                  <a:cubicBezTo>
                    <a:pt x="17" y="2112"/>
                    <a:pt x="1" y="2222"/>
                    <a:pt x="58" y="2299"/>
                  </a:cubicBezTo>
                  <a:cubicBezTo>
                    <a:pt x="94" y="2345"/>
                    <a:pt x="145" y="2370"/>
                    <a:pt x="198" y="2370"/>
                  </a:cubicBezTo>
                  <a:cubicBezTo>
                    <a:pt x="235" y="2370"/>
                    <a:pt x="271" y="2360"/>
                    <a:pt x="302" y="2335"/>
                  </a:cubicBezTo>
                  <a:lnTo>
                    <a:pt x="3029" y="315"/>
                  </a:lnTo>
                  <a:cubicBezTo>
                    <a:pt x="3108" y="258"/>
                    <a:pt x="3122" y="148"/>
                    <a:pt x="3065" y="71"/>
                  </a:cubicBezTo>
                  <a:cubicBezTo>
                    <a:pt x="3032" y="25"/>
                    <a:pt x="2979" y="1"/>
                    <a:pt x="29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6" name="Google Shape;1456;p39">
              <a:extLst>
                <a:ext uri="{FF2B5EF4-FFF2-40B4-BE49-F238E27FC236}">
                  <a16:creationId xmlns:a16="http://schemas.microsoft.com/office/drawing/2014/main" id="{B1DB1795-7475-09D4-9602-2F7A0B57A444}"/>
                </a:ext>
              </a:extLst>
            </p:cNvPr>
            <p:cNvSpPr/>
            <p:nvPr/>
          </p:nvSpPr>
          <p:spPr>
            <a:xfrm>
              <a:off x="1250291" y="3193015"/>
              <a:ext cx="115563" cy="6648"/>
            </a:xfrm>
            <a:custGeom>
              <a:avLst/>
              <a:gdLst/>
              <a:ahLst/>
              <a:cxnLst/>
              <a:rect l="l" t="t" r="r" b="b"/>
              <a:pathLst>
                <a:path w="2955" h="170" extrusionOk="0">
                  <a:moveTo>
                    <a:pt x="2954" y="1"/>
                  </a:moveTo>
                  <a:lnTo>
                    <a:pt x="1" y="17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 name="Google Shape;1457;p39">
              <a:extLst>
                <a:ext uri="{FF2B5EF4-FFF2-40B4-BE49-F238E27FC236}">
                  <a16:creationId xmlns:a16="http://schemas.microsoft.com/office/drawing/2014/main" id="{B5065E49-261C-2D59-45DC-13FED867436C}"/>
                </a:ext>
              </a:extLst>
            </p:cNvPr>
            <p:cNvSpPr/>
            <p:nvPr/>
          </p:nvSpPr>
          <p:spPr>
            <a:xfrm>
              <a:off x="1243369" y="3186171"/>
              <a:ext cx="129485" cy="20375"/>
            </a:xfrm>
            <a:custGeom>
              <a:avLst/>
              <a:gdLst/>
              <a:ahLst/>
              <a:cxnLst/>
              <a:rect l="l" t="t" r="r" b="b"/>
              <a:pathLst>
                <a:path w="3311" h="521" extrusionOk="0">
                  <a:moveTo>
                    <a:pt x="3125" y="0"/>
                  </a:moveTo>
                  <a:cubicBezTo>
                    <a:pt x="3124" y="0"/>
                    <a:pt x="3123" y="0"/>
                    <a:pt x="3121" y="0"/>
                  </a:cubicBezTo>
                  <a:lnTo>
                    <a:pt x="168" y="170"/>
                  </a:lnTo>
                  <a:cubicBezTo>
                    <a:pt x="72" y="178"/>
                    <a:pt x="1" y="258"/>
                    <a:pt x="7" y="355"/>
                  </a:cubicBezTo>
                  <a:cubicBezTo>
                    <a:pt x="10" y="447"/>
                    <a:pt x="87" y="520"/>
                    <a:pt x="178" y="520"/>
                  </a:cubicBezTo>
                  <a:cubicBezTo>
                    <a:pt x="184" y="520"/>
                    <a:pt x="186" y="520"/>
                    <a:pt x="190" y="516"/>
                  </a:cubicBezTo>
                  <a:lnTo>
                    <a:pt x="3143" y="347"/>
                  </a:lnTo>
                  <a:cubicBezTo>
                    <a:pt x="3240" y="339"/>
                    <a:pt x="3310" y="258"/>
                    <a:pt x="3306" y="162"/>
                  </a:cubicBezTo>
                  <a:cubicBezTo>
                    <a:pt x="3299" y="69"/>
                    <a:pt x="3220" y="0"/>
                    <a:pt x="3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 name="Google Shape;1458;p39">
              <a:extLst>
                <a:ext uri="{FF2B5EF4-FFF2-40B4-BE49-F238E27FC236}">
                  <a16:creationId xmlns:a16="http://schemas.microsoft.com/office/drawing/2014/main" id="{4D65D25B-BDDB-9D31-70CE-09051FC88B5C}"/>
                </a:ext>
              </a:extLst>
            </p:cNvPr>
            <p:cNvSpPr/>
            <p:nvPr/>
          </p:nvSpPr>
          <p:spPr>
            <a:xfrm>
              <a:off x="1004383" y="2981131"/>
              <a:ext cx="70902" cy="117909"/>
            </a:xfrm>
            <a:custGeom>
              <a:avLst/>
              <a:gdLst/>
              <a:ahLst/>
              <a:cxnLst/>
              <a:rect l="l" t="t" r="r" b="b"/>
              <a:pathLst>
                <a:path w="1813" h="3015" extrusionOk="0">
                  <a:moveTo>
                    <a:pt x="0" y="1"/>
                  </a:moveTo>
                  <a:lnTo>
                    <a:pt x="1813" y="301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 name="Google Shape;1459;p39">
              <a:extLst>
                <a:ext uri="{FF2B5EF4-FFF2-40B4-BE49-F238E27FC236}">
                  <a16:creationId xmlns:a16="http://schemas.microsoft.com/office/drawing/2014/main" id="{E2C3303F-501F-DFCF-10D6-B370BAA73077}"/>
                </a:ext>
              </a:extLst>
            </p:cNvPr>
            <p:cNvSpPr/>
            <p:nvPr/>
          </p:nvSpPr>
          <p:spPr>
            <a:xfrm>
              <a:off x="996523" y="2974326"/>
              <a:ext cx="86467" cy="131519"/>
            </a:xfrm>
            <a:custGeom>
              <a:avLst/>
              <a:gdLst/>
              <a:ahLst/>
              <a:cxnLst/>
              <a:rect l="l" t="t" r="r" b="b"/>
              <a:pathLst>
                <a:path w="2211" h="3363" extrusionOk="0">
                  <a:moveTo>
                    <a:pt x="198" y="1"/>
                  </a:moveTo>
                  <a:cubicBezTo>
                    <a:pt x="167" y="1"/>
                    <a:pt x="137" y="8"/>
                    <a:pt x="109" y="25"/>
                  </a:cubicBezTo>
                  <a:cubicBezTo>
                    <a:pt x="28" y="74"/>
                    <a:pt x="0" y="185"/>
                    <a:pt x="50" y="265"/>
                  </a:cubicBezTo>
                  <a:lnTo>
                    <a:pt x="1862" y="3280"/>
                  </a:lnTo>
                  <a:cubicBezTo>
                    <a:pt x="1898" y="3333"/>
                    <a:pt x="1953" y="3362"/>
                    <a:pt x="2014" y="3362"/>
                  </a:cubicBezTo>
                  <a:cubicBezTo>
                    <a:pt x="2045" y="3362"/>
                    <a:pt x="2075" y="3353"/>
                    <a:pt x="2102" y="3339"/>
                  </a:cubicBezTo>
                  <a:cubicBezTo>
                    <a:pt x="2183" y="3289"/>
                    <a:pt x="2211" y="3181"/>
                    <a:pt x="2162" y="3100"/>
                  </a:cubicBezTo>
                  <a:lnTo>
                    <a:pt x="349" y="86"/>
                  </a:lnTo>
                  <a:cubicBezTo>
                    <a:pt x="316" y="31"/>
                    <a:pt x="258"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 name="Google Shape;1460;p39">
              <a:extLst>
                <a:ext uri="{FF2B5EF4-FFF2-40B4-BE49-F238E27FC236}">
                  <a16:creationId xmlns:a16="http://schemas.microsoft.com/office/drawing/2014/main" id="{59425F7F-3FC7-1360-777E-B3FF9823D505}"/>
                </a:ext>
              </a:extLst>
            </p:cNvPr>
            <p:cNvSpPr/>
            <p:nvPr/>
          </p:nvSpPr>
          <p:spPr>
            <a:xfrm>
              <a:off x="918464" y="3064117"/>
              <a:ext cx="106607" cy="79075"/>
            </a:xfrm>
            <a:custGeom>
              <a:avLst/>
              <a:gdLst/>
              <a:ahLst/>
              <a:cxnLst/>
              <a:rect l="l" t="t" r="r" b="b"/>
              <a:pathLst>
                <a:path w="2726" h="2022" extrusionOk="0">
                  <a:moveTo>
                    <a:pt x="1" y="1"/>
                  </a:moveTo>
                  <a:lnTo>
                    <a:pt x="2725" y="2022"/>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 name="Google Shape;1461;p39">
              <a:extLst>
                <a:ext uri="{FF2B5EF4-FFF2-40B4-BE49-F238E27FC236}">
                  <a16:creationId xmlns:a16="http://schemas.microsoft.com/office/drawing/2014/main" id="{EF992633-DB74-B86A-AAED-F022CD0F4050}"/>
                </a:ext>
              </a:extLst>
            </p:cNvPr>
            <p:cNvSpPr/>
            <p:nvPr/>
          </p:nvSpPr>
          <p:spPr>
            <a:xfrm>
              <a:off x="910760" y="3057312"/>
              <a:ext cx="122015" cy="92685"/>
            </a:xfrm>
            <a:custGeom>
              <a:avLst/>
              <a:gdLst/>
              <a:ahLst/>
              <a:cxnLst/>
              <a:rect l="l" t="t" r="r" b="b"/>
              <a:pathLst>
                <a:path w="3120" h="2370" extrusionOk="0">
                  <a:moveTo>
                    <a:pt x="196" y="1"/>
                  </a:moveTo>
                  <a:cubicBezTo>
                    <a:pt x="143" y="1"/>
                    <a:pt x="90" y="25"/>
                    <a:pt x="56" y="70"/>
                  </a:cubicBezTo>
                  <a:cubicBezTo>
                    <a:pt x="1" y="149"/>
                    <a:pt x="16" y="259"/>
                    <a:pt x="93" y="314"/>
                  </a:cubicBezTo>
                  <a:lnTo>
                    <a:pt x="2820" y="2334"/>
                  </a:lnTo>
                  <a:cubicBezTo>
                    <a:pt x="2851" y="2359"/>
                    <a:pt x="2887" y="2369"/>
                    <a:pt x="2922" y="2369"/>
                  </a:cubicBezTo>
                  <a:cubicBezTo>
                    <a:pt x="2977" y="2369"/>
                    <a:pt x="3029" y="2344"/>
                    <a:pt x="3062" y="2298"/>
                  </a:cubicBezTo>
                  <a:cubicBezTo>
                    <a:pt x="3119" y="2218"/>
                    <a:pt x="3102" y="2109"/>
                    <a:pt x="3027" y="2054"/>
                  </a:cubicBezTo>
                  <a:lnTo>
                    <a:pt x="300" y="35"/>
                  </a:lnTo>
                  <a:cubicBezTo>
                    <a:pt x="269" y="12"/>
                    <a:pt x="232"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 name="Google Shape;1462;p39">
              <a:extLst>
                <a:ext uri="{FF2B5EF4-FFF2-40B4-BE49-F238E27FC236}">
                  <a16:creationId xmlns:a16="http://schemas.microsoft.com/office/drawing/2014/main" id="{11968D75-79CA-0734-B62D-92539AE9D4CC}"/>
                </a:ext>
              </a:extLst>
            </p:cNvPr>
            <p:cNvSpPr/>
            <p:nvPr/>
          </p:nvSpPr>
          <p:spPr>
            <a:xfrm>
              <a:off x="888899" y="3193015"/>
              <a:ext cx="115524" cy="6648"/>
            </a:xfrm>
            <a:custGeom>
              <a:avLst/>
              <a:gdLst/>
              <a:ahLst/>
              <a:cxnLst/>
              <a:rect l="l" t="t" r="r" b="b"/>
              <a:pathLst>
                <a:path w="2954" h="170" extrusionOk="0">
                  <a:moveTo>
                    <a:pt x="0" y="1"/>
                  </a:moveTo>
                  <a:lnTo>
                    <a:pt x="2953" y="17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 name="Google Shape;1463;p39">
              <a:extLst>
                <a:ext uri="{FF2B5EF4-FFF2-40B4-BE49-F238E27FC236}">
                  <a16:creationId xmlns:a16="http://schemas.microsoft.com/office/drawing/2014/main" id="{0DDCD59C-06C2-FB6C-C66A-FFB430B121AC}"/>
                </a:ext>
              </a:extLst>
            </p:cNvPr>
            <p:cNvSpPr/>
            <p:nvPr/>
          </p:nvSpPr>
          <p:spPr>
            <a:xfrm>
              <a:off x="881859" y="3186249"/>
              <a:ext cx="129641" cy="20297"/>
            </a:xfrm>
            <a:custGeom>
              <a:avLst/>
              <a:gdLst/>
              <a:ahLst/>
              <a:cxnLst/>
              <a:rect l="l" t="t" r="r" b="b"/>
              <a:pathLst>
                <a:path w="3315" h="519" extrusionOk="0">
                  <a:moveTo>
                    <a:pt x="184" y="0"/>
                  </a:moveTo>
                  <a:cubicBezTo>
                    <a:pt x="91" y="0"/>
                    <a:pt x="12" y="70"/>
                    <a:pt x="7" y="164"/>
                  </a:cubicBezTo>
                  <a:cubicBezTo>
                    <a:pt x="1" y="258"/>
                    <a:pt x="74" y="343"/>
                    <a:pt x="170" y="347"/>
                  </a:cubicBezTo>
                  <a:lnTo>
                    <a:pt x="3123" y="518"/>
                  </a:lnTo>
                  <a:lnTo>
                    <a:pt x="3133" y="518"/>
                  </a:lnTo>
                  <a:cubicBezTo>
                    <a:pt x="3224" y="518"/>
                    <a:pt x="3301" y="445"/>
                    <a:pt x="3307" y="355"/>
                  </a:cubicBezTo>
                  <a:cubicBezTo>
                    <a:pt x="3315" y="258"/>
                    <a:pt x="3242" y="176"/>
                    <a:pt x="3145" y="170"/>
                  </a:cubicBezTo>
                  <a:lnTo>
                    <a:pt x="192" y="0"/>
                  </a:lnTo>
                  <a:cubicBezTo>
                    <a:pt x="189" y="0"/>
                    <a:pt x="187" y="0"/>
                    <a:pt x="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 name="Google Shape;1464;p39">
              <a:extLst>
                <a:ext uri="{FF2B5EF4-FFF2-40B4-BE49-F238E27FC236}">
                  <a16:creationId xmlns:a16="http://schemas.microsoft.com/office/drawing/2014/main" id="{81C3EE76-5AFA-3730-A2B1-4B42374506DD}"/>
                </a:ext>
              </a:extLst>
            </p:cNvPr>
            <p:cNvSpPr/>
            <p:nvPr/>
          </p:nvSpPr>
          <p:spPr>
            <a:xfrm>
              <a:off x="862618" y="4281611"/>
              <a:ext cx="503235" cy="797832"/>
            </a:xfrm>
            <a:custGeom>
              <a:avLst/>
              <a:gdLst/>
              <a:ahLst/>
              <a:cxnLst/>
              <a:rect l="l" t="t" r="r" b="b"/>
              <a:pathLst>
                <a:path w="12868" h="20401" extrusionOk="0">
                  <a:moveTo>
                    <a:pt x="0" y="0"/>
                  </a:moveTo>
                  <a:lnTo>
                    <a:pt x="0" y="20401"/>
                  </a:lnTo>
                  <a:lnTo>
                    <a:pt x="12867" y="20401"/>
                  </a:lnTo>
                  <a:lnTo>
                    <a:pt x="128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 name="Google Shape;1465;p39">
              <a:extLst>
                <a:ext uri="{FF2B5EF4-FFF2-40B4-BE49-F238E27FC236}">
                  <a16:creationId xmlns:a16="http://schemas.microsoft.com/office/drawing/2014/main" id="{F62491A1-4DFE-6119-72CE-E6D5078286CF}"/>
                </a:ext>
              </a:extLst>
            </p:cNvPr>
            <p:cNvSpPr/>
            <p:nvPr/>
          </p:nvSpPr>
          <p:spPr>
            <a:xfrm>
              <a:off x="925269" y="4564437"/>
              <a:ext cx="39" cy="515163"/>
            </a:xfrm>
            <a:custGeom>
              <a:avLst/>
              <a:gdLst/>
              <a:ahLst/>
              <a:cxnLst/>
              <a:rect l="l" t="t" r="r" b="b"/>
              <a:pathLst>
                <a:path w="1" h="13173" extrusionOk="0">
                  <a:moveTo>
                    <a:pt x="0" y="1"/>
                  </a:moveTo>
                  <a:lnTo>
                    <a:pt x="0" y="13173"/>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 name="Google Shape;1466;p39">
              <a:extLst>
                <a:ext uri="{FF2B5EF4-FFF2-40B4-BE49-F238E27FC236}">
                  <a16:creationId xmlns:a16="http://schemas.microsoft.com/office/drawing/2014/main" id="{2C6E077F-EB23-7A6B-8F3B-E8FC4A96B63F}"/>
                </a:ext>
              </a:extLst>
            </p:cNvPr>
            <p:cNvSpPr/>
            <p:nvPr/>
          </p:nvSpPr>
          <p:spPr>
            <a:xfrm>
              <a:off x="918464" y="4564437"/>
              <a:ext cx="13609" cy="515007"/>
            </a:xfrm>
            <a:custGeom>
              <a:avLst/>
              <a:gdLst/>
              <a:ahLst/>
              <a:cxnLst/>
              <a:rect l="l" t="t" r="r" b="b"/>
              <a:pathLst>
                <a:path w="348" h="13169" extrusionOk="0">
                  <a:moveTo>
                    <a:pt x="1" y="1"/>
                  </a:moveTo>
                  <a:lnTo>
                    <a:pt x="1" y="13169"/>
                  </a:lnTo>
                  <a:lnTo>
                    <a:pt x="347" y="13169"/>
                  </a:lnTo>
                  <a:lnTo>
                    <a:pt x="3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 name="Google Shape;1467;p39">
              <a:extLst>
                <a:ext uri="{FF2B5EF4-FFF2-40B4-BE49-F238E27FC236}">
                  <a16:creationId xmlns:a16="http://schemas.microsoft.com/office/drawing/2014/main" id="{E7ABC082-F178-346D-23DA-A2A6DEA51477}"/>
                </a:ext>
              </a:extLst>
            </p:cNvPr>
            <p:cNvSpPr/>
            <p:nvPr/>
          </p:nvSpPr>
          <p:spPr>
            <a:xfrm>
              <a:off x="1021942" y="4564437"/>
              <a:ext cx="39" cy="515163"/>
            </a:xfrm>
            <a:custGeom>
              <a:avLst/>
              <a:gdLst/>
              <a:ahLst/>
              <a:cxnLst/>
              <a:rect l="l" t="t" r="r" b="b"/>
              <a:pathLst>
                <a:path w="1" h="13173" extrusionOk="0">
                  <a:moveTo>
                    <a:pt x="1" y="1"/>
                  </a:moveTo>
                  <a:lnTo>
                    <a:pt x="1" y="13173"/>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 name="Google Shape;1468;p39">
              <a:extLst>
                <a:ext uri="{FF2B5EF4-FFF2-40B4-BE49-F238E27FC236}">
                  <a16:creationId xmlns:a16="http://schemas.microsoft.com/office/drawing/2014/main" id="{5E05C3B2-5219-7F01-4136-9D226C5DC7A6}"/>
                </a:ext>
              </a:extLst>
            </p:cNvPr>
            <p:cNvSpPr/>
            <p:nvPr/>
          </p:nvSpPr>
          <p:spPr>
            <a:xfrm>
              <a:off x="1015255" y="4564437"/>
              <a:ext cx="13570" cy="515007"/>
            </a:xfrm>
            <a:custGeom>
              <a:avLst/>
              <a:gdLst/>
              <a:ahLst/>
              <a:cxnLst/>
              <a:rect l="l" t="t" r="r" b="b"/>
              <a:pathLst>
                <a:path w="347" h="13169" extrusionOk="0">
                  <a:moveTo>
                    <a:pt x="0" y="1"/>
                  </a:moveTo>
                  <a:lnTo>
                    <a:pt x="0" y="13169"/>
                  </a:lnTo>
                  <a:lnTo>
                    <a:pt x="347" y="13169"/>
                  </a:lnTo>
                  <a:lnTo>
                    <a:pt x="3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 name="Google Shape;1469;p39">
              <a:extLst>
                <a:ext uri="{FF2B5EF4-FFF2-40B4-BE49-F238E27FC236}">
                  <a16:creationId xmlns:a16="http://schemas.microsoft.com/office/drawing/2014/main" id="{38AB5803-75E1-65D3-4A59-C704BA8139C9}"/>
                </a:ext>
              </a:extLst>
            </p:cNvPr>
            <p:cNvSpPr/>
            <p:nvPr/>
          </p:nvSpPr>
          <p:spPr>
            <a:xfrm>
              <a:off x="1113610" y="4580705"/>
              <a:ext cx="39" cy="515085"/>
            </a:xfrm>
            <a:custGeom>
              <a:avLst/>
              <a:gdLst/>
              <a:ahLst/>
              <a:cxnLst/>
              <a:rect l="l" t="t" r="r" b="b"/>
              <a:pathLst>
                <a:path w="1" h="13171" extrusionOk="0">
                  <a:moveTo>
                    <a:pt x="1" y="0"/>
                  </a:moveTo>
                  <a:lnTo>
                    <a:pt x="1" y="13171"/>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 name="Google Shape;1470;p39">
              <a:extLst>
                <a:ext uri="{FF2B5EF4-FFF2-40B4-BE49-F238E27FC236}">
                  <a16:creationId xmlns:a16="http://schemas.microsoft.com/office/drawing/2014/main" id="{E3091F8E-D76D-15AB-CCAB-267E605BFF61}"/>
                </a:ext>
              </a:extLst>
            </p:cNvPr>
            <p:cNvSpPr/>
            <p:nvPr/>
          </p:nvSpPr>
          <p:spPr>
            <a:xfrm>
              <a:off x="1106845" y="4580705"/>
              <a:ext cx="13609" cy="515085"/>
            </a:xfrm>
            <a:custGeom>
              <a:avLst/>
              <a:gdLst/>
              <a:ahLst/>
              <a:cxnLst/>
              <a:rect l="l" t="t" r="r" b="b"/>
              <a:pathLst>
                <a:path w="348" h="13171" extrusionOk="0">
                  <a:moveTo>
                    <a:pt x="1" y="0"/>
                  </a:moveTo>
                  <a:lnTo>
                    <a:pt x="1" y="13171"/>
                  </a:lnTo>
                  <a:lnTo>
                    <a:pt x="347" y="13171"/>
                  </a:lnTo>
                  <a:lnTo>
                    <a:pt x="3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 name="Google Shape;1471;p39">
              <a:extLst>
                <a:ext uri="{FF2B5EF4-FFF2-40B4-BE49-F238E27FC236}">
                  <a16:creationId xmlns:a16="http://schemas.microsoft.com/office/drawing/2014/main" id="{028CD8E2-3FBD-D64B-FDC9-56A1693A80C1}"/>
                </a:ext>
              </a:extLst>
            </p:cNvPr>
            <p:cNvSpPr/>
            <p:nvPr/>
          </p:nvSpPr>
          <p:spPr>
            <a:xfrm>
              <a:off x="1202384" y="4580705"/>
              <a:ext cx="39" cy="515085"/>
            </a:xfrm>
            <a:custGeom>
              <a:avLst/>
              <a:gdLst/>
              <a:ahLst/>
              <a:cxnLst/>
              <a:rect l="l" t="t" r="r" b="b"/>
              <a:pathLst>
                <a:path w="1" h="13171" extrusionOk="0">
                  <a:moveTo>
                    <a:pt x="1" y="0"/>
                  </a:moveTo>
                  <a:lnTo>
                    <a:pt x="1" y="13171"/>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 name="Google Shape;1472;p39">
              <a:extLst>
                <a:ext uri="{FF2B5EF4-FFF2-40B4-BE49-F238E27FC236}">
                  <a16:creationId xmlns:a16="http://schemas.microsoft.com/office/drawing/2014/main" id="{CB6C8E60-97EF-9491-3E29-74D5899787B6}"/>
                </a:ext>
              </a:extLst>
            </p:cNvPr>
            <p:cNvSpPr/>
            <p:nvPr/>
          </p:nvSpPr>
          <p:spPr>
            <a:xfrm>
              <a:off x="1195619" y="4580705"/>
              <a:ext cx="13570" cy="515085"/>
            </a:xfrm>
            <a:custGeom>
              <a:avLst/>
              <a:gdLst/>
              <a:ahLst/>
              <a:cxnLst/>
              <a:rect l="l" t="t" r="r" b="b"/>
              <a:pathLst>
                <a:path w="347" h="13171" extrusionOk="0">
                  <a:moveTo>
                    <a:pt x="0" y="0"/>
                  </a:moveTo>
                  <a:lnTo>
                    <a:pt x="0" y="13171"/>
                  </a:lnTo>
                  <a:lnTo>
                    <a:pt x="347" y="13171"/>
                  </a:lnTo>
                  <a:lnTo>
                    <a:pt x="3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 name="Google Shape;1473;p39">
              <a:extLst>
                <a:ext uri="{FF2B5EF4-FFF2-40B4-BE49-F238E27FC236}">
                  <a16:creationId xmlns:a16="http://schemas.microsoft.com/office/drawing/2014/main" id="{B05596B4-DEE9-6EEE-DB2F-8C92A9473EEE}"/>
                </a:ext>
              </a:extLst>
            </p:cNvPr>
            <p:cNvSpPr/>
            <p:nvPr/>
          </p:nvSpPr>
          <p:spPr>
            <a:xfrm>
              <a:off x="1311181" y="4486691"/>
              <a:ext cx="39" cy="609099"/>
            </a:xfrm>
            <a:custGeom>
              <a:avLst/>
              <a:gdLst/>
              <a:ahLst/>
              <a:cxnLst/>
              <a:rect l="l" t="t" r="r" b="b"/>
              <a:pathLst>
                <a:path w="1" h="15575" extrusionOk="0">
                  <a:moveTo>
                    <a:pt x="0" y="1"/>
                  </a:moveTo>
                  <a:lnTo>
                    <a:pt x="0" y="15575"/>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 name="Google Shape;1474;p39">
              <a:extLst>
                <a:ext uri="{FF2B5EF4-FFF2-40B4-BE49-F238E27FC236}">
                  <a16:creationId xmlns:a16="http://schemas.microsoft.com/office/drawing/2014/main" id="{534F147D-9C40-C762-5399-3D594182AC4D}"/>
                </a:ext>
              </a:extLst>
            </p:cNvPr>
            <p:cNvSpPr/>
            <p:nvPr/>
          </p:nvSpPr>
          <p:spPr>
            <a:xfrm>
              <a:off x="1304299" y="4486691"/>
              <a:ext cx="13688" cy="609099"/>
            </a:xfrm>
            <a:custGeom>
              <a:avLst/>
              <a:gdLst/>
              <a:ahLst/>
              <a:cxnLst/>
              <a:rect l="l" t="t" r="r" b="b"/>
              <a:pathLst>
                <a:path w="350" h="15575" extrusionOk="0">
                  <a:moveTo>
                    <a:pt x="1" y="1"/>
                  </a:moveTo>
                  <a:lnTo>
                    <a:pt x="1" y="15575"/>
                  </a:lnTo>
                  <a:lnTo>
                    <a:pt x="350" y="15575"/>
                  </a:lnTo>
                  <a:lnTo>
                    <a:pt x="3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 name="Google Shape;1475;p39">
              <a:extLst>
                <a:ext uri="{FF2B5EF4-FFF2-40B4-BE49-F238E27FC236}">
                  <a16:creationId xmlns:a16="http://schemas.microsoft.com/office/drawing/2014/main" id="{DB987D41-F060-3DC1-7E2C-F0E5D169BF08}"/>
                </a:ext>
              </a:extLst>
            </p:cNvPr>
            <p:cNvSpPr/>
            <p:nvPr/>
          </p:nvSpPr>
          <p:spPr>
            <a:xfrm>
              <a:off x="812913" y="3486556"/>
              <a:ext cx="602686" cy="1481040"/>
            </a:xfrm>
            <a:custGeom>
              <a:avLst/>
              <a:gdLst/>
              <a:ahLst/>
              <a:cxnLst/>
              <a:rect l="l" t="t" r="r" b="b"/>
              <a:pathLst>
                <a:path w="15411" h="37871" extrusionOk="0">
                  <a:moveTo>
                    <a:pt x="5312" y="1"/>
                  </a:moveTo>
                  <a:cubicBezTo>
                    <a:pt x="2379" y="1"/>
                    <a:pt x="1" y="2379"/>
                    <a:pt x="1" y="5312"/>
                  </a:cubicBezTo>
                  <a:lnTo>
                    <a:pt x="1" y="13106"/>
                  </a:lnTo>
                  <a:lnTo>
                    <a:pt x="1" y="30356"/>
                  </a:lnTo>
                  <a:lnTo>
                    <a:pt x="1" y="37226"/>
                  </a:lnTo>
                  <a:cubicBezTo>
                    <a:pt x="1" y="37612"/>
                    <a:pt x="318" y="37871"/>
                    <a:pt x="650" y="37871"/>
                  </a:cubicBezTo>
                  <a:cubicBezTo>
                    <a:pt x="801" y="37871"/>
                    <a:pt x="955" y="37818"/>
                    <a:pt x="1084" y="37699"/>
                  </a:cubicBezTo>
                  <a:lnTo>
                    <a:pt x="15202" y="24621"/>
                  </a:lnTo>
                  <a:cubicBezTo>
                    <a:pt x="15334" y="24499"/>
                    <a:pt x="15409" y="24326"/>
                    <a:pt x="15411" y="24148"/>
                  </a:cubicBezTo>
                  <a:lnTo>
                    <a:pt x="15411" y="5312"/>
                  </a:lnTo>
                  <a:cubicBezTo>
                    <a:pt x="15411" y="2379"/>
                    <a:pt x="13033" y="1"/>
                    <a:pt x="100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 name="Google Shape;1476;p39">
              <a:extLst>
                <a:ext uri="{FF2B5EF4-FFF2-40B4-BE49-F238E27FC236}">
                  <a16:creationId xmlns:a16="http://schemas.microsoft.com/office/drawing/2014/main" id="{6678583C-E74E-FF19-DDF7-61A897D8A134}"/>
                </a:ext>
              </a:extLst>
            </p:cNvPr>
            <p:cNvSpPr/>
            <p:nvPr/>
          </p:nvSpPr>
          <p:spPr>
            <a:xfrm>
              <a:off x="806069" y="3479790"/>
              <a:ext cx="616178" cy="1494650"/>
            </a:xfrm>
            <a:custGeom>
              <a:avLst/>
              <a:gdLst/>
              <a:ahLst/>
              <a:cxnLst/>
              <a:rect l="l" t="t" r="r" b="b"/>
              <a:pathLst>
                <a:path w="15756" h="38219" extrusionOk="0">
                  <a:moveTo>
                    <a:pt x="10274" y="347"/>
                  </a:moveTo>
                  <a:cubicBezTo>
                    <a:pt x="13105" y="347"/>
                    <a:pt x="15411" y="2652"/>
                    <a:pt x="15411" y="5485"/>
                  </a:cubicBezTo>
                  <a:lnTo>
                    <a:pt x="15411" y="24321"/>
                  </a:lnTo>
                  <a:cubicBezTo>
                    <a:pt x="15411" y="24451"/>
                    <a:pt x="15357" y="24578"/>
                    <a:pt x="15261" y="24666"/>
                  </a:cubicBezTo>
                  <a:lnTo>
                    <a:pt x="1143" y="37744"/>
                  </a:lnTo>
                  <a:cubicBezTo>
                    <a:pt x="1051" y="37827"/>
                    <a:pt x="940" y="37870"/>
                    <a:pt x="826" y="37870"/>
                  </a:cubicBezTo>
                  <a:cubicBezTo>
                    <a:pt x="762" y="37870"/>
                    <a:pt x="697" y="37856"/>
                    <a:pt x="633" y="37829"/>
                  </a:cubicBezTo>
                  <a:cubicBezTo>
                    <a:pt x="495" y="37769"/>
                    <a:pt x="349" y="37626"/>
                    <a:pt x="349" y="37399"/>
                  </a:cubicBezTo>
                  <a:lnTo>
                    <a:pt x="349" y="5485"/>
                  </a:lnTo>
                  <a:cubicBezTo>
                    <a:pt x="349" y="2652"/>
                    <a:pt x="2654" y="347"/>
                    <a:pt x="5487" y="347"/>
                  </a:cubicBezTo>
                  <a:close/>
                  <a:moveTo>
                    <a:pt x="5485" y="0"/>
                  </a:moveTo>
                  <a:cubicBezTo>
                    <a:pt x="2461" y="0"/>
                    <a:pt x="0" y="2461"/>
                    <a:pt x="0" y="5485"/>
                  </a:cubicBezTo>
                  <a:lnTo>
                    <a:pt x="0" y="37395"/>
                  </a:lnTo>
                  <a:cubicBezTo>
                    <a:pt x="0" y="37728"/>
                    <a:pt x="189" y="38014"/>
                    <a:pt x="493" y="38148"/>
                  </a:cubicBezTo>
                  <a:cubicBezTo>
                    <a:pt x="601" y="38197"/>
                    <a:pt x="713" y="38219"/>
                    <a:pt x="826" y="38219"/>
                  </a:cubicBezTo>
                  <a:cubicBezTo>
                    <a:pt x="1025" y="38219"/>
                    <a:pt x="1222" y="38142"/>
                    <a:pt x="1373" y="38000"/>
                  </a:cubicBezTo>
                  <a:lnTo>
                    <a:pt x="15493" y="24922"/>
                  </a:lnTo>
                  <a:cubicBezTo>
                    <a:pt x="15661" y="24767"/>
                    <a:pt x="15755" y="24548"/>
                    <a:pt x="15755" y="24321"/>
                  </a:cubicBezTo>
                  <a:lnTo>
                    <a:pt x="15755" y="5485"/>
                  </a:lnTo>
                  <a:cubicBezTo>
                    <a:pt x="15755" y="2461"/>
                    <a:pt x="13297" y="0"/>
                    <a:pt x="10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 name="Google Shape;1477;p39">
              <a:extLst>
                <a:ext uri="{FF2B5EF4-FFF2-40B4-BE49-F238E27FC236}">
                  <a16:creationId xmlns:a16="http://schemas.microsoft.com/office/drawing/2014/main" id="{891A06E9-2C24-DD92-0295-D478B50691CB}"/>
                </a:ext>
              </a:extLst>
            </p:cNvPr>
            <p:cNvSpPr/>
            <p:nvPr/>
          </p:nvSpPr>
          <p:spPr>
            <a:xfrm>
              <a:off x="794962" y="3663322"/>
              <a:ext cx="668856" cy="748752"/>
            </a:xfrm>
            <a:custGeom>
              <a:avLst/>
              <a:gdLst/>
              <a:ahLst/>
              <a:cxnLst/>
              <a:rect l="l" t="t" r="r" b="b"/>
              <a:pathLst>
                <a:path w="17103" h="19146" extrusionOk="0">
                  <a:moveTo>
                    <a:pt x="13700" y="0"/>
                  </a:moveTo>
                  <a:cubicBezTo>
                    <a:pt x="13456" y="0"/>
                    <a:pt x="13194" y="20"/>
                    <a:pt x="12911" y="63"/>
                  </a:cubicBezTo>
                  <a:lnTo>
                    <a:pt x="1" y="11754"/>
                  </a:lnTo>
                  <a:lnTo>
                    <a:pt x="1" y="19146"/>
                  </a:lnTo>
                  <a:lnTo>
                    <a:pt x="16845" y="3889"/>
                  </a:lnTo>
                  <a:cubicBezTo>
                    <a:pt x="16845" y="3889"/>
                    <a:pt x="17102" y="0"/>
                    <a:pt x="137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 name="Google Shape;1478;p39">
              <a:extLst>
                <a:ext uri="{FF2B5EF4-FFF2-40B4-BE49-F238E27FC236}">
                  <a16:creationId xmlns:a16="http://schemas.microsoft.com/office/drawing/2014/main" id="{C3A3437C-EEC3-173B-FD2C-4A606C16062D}"/>
                </a:ext>
              </a:extLst>
            </p:cNvPr>
            <p:cNvSpPr/>
            <p:nvPr/>
          </p:nvSpPr>
          <p:spPr>
            <a:xfrm>
              <a:off x="788119" y="3656478"/>
              <a:ext cx="677342" cy="771004"/>
            </a:xfrm>
            <a:custGeom>
              <a:avLst/>
              <a:gdLst/>
              <a:ahLst/>
              <a:cxnLst/>
              <a:rect l="l" t="t" r="r" b="b"/>
              <a:pathLst>
                <a:path w="17320" h="19715" extrusionOk="0">
                  <a:moveTo>
                    <a:pt x="13872" y="352"/>
                  </a:moveTo>
                  <a:cubicBezTo>
                    <a:pt x="14673" y="352"/>
                    <a:pt x="15323" y="577"/>
                    <a:pt x="15810" y="1026"/>
                  </a:cubicBezTo>
                  <a:cubicBezTo>
                    <a:pt x="16839" y="1966"/>
                    <a:pt x="16855" y="3631"/>
                    <a:pt x="16849" y="3987"/>
                  </a:cubicBezTo>
                  <a:lnTo>
                    <a:pt x="349" y="18933"/>
                  </a:lnTo>
                  <a:lnTo>
                    <a:pt x="349" y="12008"/>
                  </a:lnTo>
                  <a:lnTo>
                    <a:pt x="13159" y="406"/>
                  </a:lnTo>
                  <a:cubicBezTo>
                    <a:pt x="13408" y="370"/>
                    <a:pt x="13646" y="352"/>
                    <a:pt x="13872" y="352"/>
                  </a:cubicBezTo>
                  <a:close/>
                  <a:moveTo>
                    <a:pt x="13872" y="1"/>
                  </a:moveTo>
                  <a:cubicBezTo>
                    <a:pt x="13614" y="1"/>
                    <a:pt x="13343" y="22"/>
                    <a:pt x="13058" y="65"/>
                  </a:cubicBezTo>
                  <a:lnTo>
                    <a:pt x="13007" y="73"/>
                  </a:lnTo>
                  <a:lnTo>
                    <a:pt x="0" y="11852"/>
                  </a:lnTo>
                  <a:lnTo>
                    <a:pt x="0" y="19715"/>
                  </a:lnTo>
                  <a:lnTo>
                    <a:pt x="17188" y="4147"/>
                  </a:lnTo>
                  <a:lnTo>
                    <a:pt x="17193" y="4076"/>
                  </a:lnTo>
                  <a:cubicBezTo>
                    <a:pt x="17199" y="3987"/>
                    <a:pt x="17320" y="1934"/>
                    <a:pt x="16051" y="766"/>
                  </a:cubicBezTo>
                  <a:cubicBezTo>
                    <a:pt x="15494" y="257"/>
                    <a:pt x="14765" y="1"/>
                    <a:pt x="138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 name="Google Shape;1479;p39">
              <a:extLst>
                <a:ext uri="{FF2B5EF4-FFF2-40B4-BE49-F238E27FC236}">
                  <a16:creationId xmlns:a16="http://schemas.microsoft.com/office/drawing/2014/main" id="{DC810B2B-681B-142D-9ED9-F609B40D37E3}"/>
                </a:ext>
              </a:extLst>
            </p:cNvPr>
            <p:cNvSpPr/>
            <p:nvPr/>
          </p:nvSpPr>
          <p:spPr>
            <a:xfrm>
              <a:off x="794962" y="3506931"/>
              <a:ext cx="624899" cy="772490"/>
            </a:xfrm>
            <a:custGeom>
              <a:avLst/>
              <a:gdLst/>
              <a:ahLst/>
              <a:cxnLst/>
              <a:rect l="l" t="t" r="r" b="b"/>
              <a:pathLst>
                <a:path w="15979" h="19753" extrusionOk="0">
                  <a:moveTo>
                    <a:pt x="12797" y="0"/>
                  </a:moveTo>
                  <a:cubicBezTo>
                    <a:pt x="12569" y="0"/>
                    <a:pt x="12324" y="21"/>
                    <a:pt x="12060" y="65"/>
                  </a:cubicBezTo>
                  <a:lnTo>
                    <a:pt x="1" y="12124"/>
                  </a:lnTo>
                  <a:lnTo>
                    <a:pt x="1" y="19752"/>
                  </a:lnTo>
                  <a:lnTo>
                    <a:pt x="15738" y="4015"/>
                  </a:lnTo>
                  <a:cubicBezTo>
                    <a:pt x="15738" y="4013"/>
                    <a:pt x="15978" y="0"/>
                    <a:pt x="127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 name="Google Shape;1480;p39">
              <a:extLst>
                <a:ext uri="{FF2B5EF4-FFF2-40B4-BE49-F238E27FC236}">
                  <a16:creationId xmlns:a16="http://schemas.microsoft.com/office/drawing/2014/main" id="{EDCF9820-1B92-B01F-EC8B-BD0FFF98C170}"/>
                </a:ext>
              </a:extLst>
            </p:cNvPr>
            <p:cNvSpPr/>
            <p:nvPr/>
          </p:nvSpPr>
          <p:spPr>
            <a:xfrm>
              <a:off x="788119" y="3500126"/>
              <a:ext cx="633893" cy="795603"/>
            </a:xfrm>
            <a:custGeom>
              <a:avLst/>
              <a:gdLst/>
              <a:ahLst/>
              <a:cxnLst/>
              <a:rect l="l" t="t" r="r" b="b"/>
              <a:pathLst>
                <a:path w="16209" h="20344" extrusionOk="0">
                  <a:moveTo>
                    <a:pt x="12962" y="349"/>
                  </a:moveTo>
                  <a:cubicBezTo>
                    <a:pt x="13655" y="349"/>
                    <a:pt x="14227" y="547"/>
                    <a:pt x="14668" y="942"/>
                  </a:cubicBezTo>
                  <a:cubicBezTo>
                    <a:pt x="15736" y="1902"/>
                    <a:pt x="15749" y="3746"/>
                    <a:pt x="15739" y="4112"/>
                  </a:cubicBezTo>
                  <a:lnTo>
                    <a:pt x="349" y="19505"/>
                  </a:lnTo>
                  <a:lnTo>
                    <a:pt x="349" y="12371"/>
                  </a:lnTo>
                  <a:lnTo>
                    <a:pt x="12317" y="400"/>
                  </a:lnTo>
                  <a:cubicBezTo>
                    <a:pt x="12543" y="366"/>
                    <a:pt x="12758" y="349"/>
                    <a:pt x="12962" y="349"/>
                  </a:cubicBezTo>
                  <a:close/>
                  <a:moveTo>
                    <a:pt x="12972" y="1"/>
                  </a:moveTo>
                  <a:cubicBezTo>
                    <a:pt x="12729" y="1"/>
                    <a:pt x="12473" y="23"/>
                    <a:pt x="12205" y="67"/>
                  </a:cubicBezTo>
                  <a:lnTo>
                    <a:pt x="12152" y="77"/>
                  </a:lnTo>
                  <a:lnTo>
                    <a:pt x="0" y="12227"/>
                  </a:lnTo>
                  <a:lnTo>
                    <a:pt x="0" y="20344"/>
                  </a:lnTo>
                  <a:lnTo>
                    <a:pt x="16080" y="4262"/>
                  </a:lnTo>
                  <a:lnTo>
                    <a:pt x="16084" y="4197"/>
                  </a:lnTo>
                  <a:cubicBezTo>
                    <a:pt x="16090" y="4102"/>
                    <a:pt x="16208" y="1858"/>
                    <a:pt x="14902" y="684"/>
                  </a:cubicBezTo>
                  <a:cubicBezTo>
                    <a:pt x="14398" y="229"/>
                    <a:pt x="13750" y="1"/>
                    <a:pt x="12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 name="Google Shape;1481;p39">
              <a:extLst>
                <a:ext uri="{FF2B5EF4-FFF2-40B4-BE49-F238E27FC236}">
                  <a16:creationId xmlns:a16="http://schemas.microsoft.com/office/drawing/2014/main" id="{3B09EDEF-72CD-B2AD-5D98-C0EF1FFE2318}"/>
                </a:ext>
              </a:extLst>
            </p:cNvPr>
            <p:cNvSpPr/>
            <p:nvPr/>
          </p:nvSpPr>
          <p:spPr>
            <a:xfrm>
              <a:off x="1172115" y="3495942"/>
              <a:ext cx="170235" cy="1048472"/>
            </a:xfrm>
            <a:custGeom>
              <a:avLst/>
              <a:gdLst/>
              <a:ahLst/>
              <a:cxnLst/>
              <a:rect l="l" t="t" r="r" b="b"/>
              <a:pathLst>
                <a:path w="4353" h="26810" extrusionOk="0">
                  <a:moveTo>
                    <a:pt x="2178" y="1"/>
                  </a:moveTo>
                  <a:cubicBezTo>
                    <a:pt x="2102" y="1"/>
                    <a:pt x="2026" y="5"/>
                    <a:pt x="1949" y="13"/>
                  </a:cubicBezTo>
                  <a:cubicBezTo>
                    <a:pt x="840" y="129"/>
                    <a:pt x="0" y="1063"/>
                    <a:pt x="0" y="2178"/>
                  </a:cubicBezTo>
                  <a:lnTo>
                    <a:pt x="0" y="26548"/>
                  </a:lnTo>
                  <a:cubicBezTo>
                    <a:pt x="0" y="26708"/>
                    <a:pt x="130" y="26809"/>
                    <a:pt x="263" y="26809"/>
                  </a:cubicBezTo>
                  <a:cubicBezTo>
                    <a:pt x="336" y="26809"/>
                    <a:pt x="409" y="26779"/>
                    <a:pt x="463" y="26712"/>
                  </a:cubicBezTo>
                  <a:lnTo>
                    <a:pt x="4352" y="21838"/>
                  </a:lnTo>
                  <a:lnTo>
                    <a:pt x="4352" y="2178"/>
                  </a:lnTo>
                  <a:cubicBezTo>
                    <a:pt x="4352" y="963"/>
                    <a:pt x="3364" y="1"/>
                    <a:pt x="21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 name="Google Shape;1482;p39">
              <a:extLst>
                <a:ext uri="{FF2B5EF4-FFF2-40B4-BE49-F238E27FC236}">
                  <a16:creationId xmlns:a16="http://schemas.microsoft.com/office/drawing/2014/main" id="{093405C7-839C-EECE-0AE4-191622C8D421}"/>
                </a:ext>
              </a:extLst>
            </p:cNvPr>
            <p:cNvSpPr/>
            <p:nvPr/>
          </p:nvSpPr>
          <p:spPr>
            <a:xfrm>
              <a:off x="1165232" y="3489215"/>
              <a:ext cx="183805" cy="1061925"/>
            </a:xfrm>
            <a:custGeom>
              <a:avLst/>
              <a:gdLst/>
              <a:ahLst/>
              <a:cxnLst/>
              <a:rect l="l" t="t" r="r" b="b"/>
              <a:pathLst>
                <a:path w="4700" h="27154" extrusionOk="0">
                  <a:moveTo>
                    <a:pt x="2351" y="348"/>
                  </a:moveTo>
                  <a:cubicBezTo>
                    <a:pt x="2844" y="348"/>
                    <a:pt x="3325" y="530"/>
                    <a:pt x="3691" y="863"/>
                  </a:cubicBezTo>
                  <a:cubicBezTo>
                    <a:pt x="4113" y="1243"/>
                    <a:pt x="4353" y="1785"/>
                    <a:pt x="4353" y="2350"/>
                  </a:cubicBezTo>
                  <a:lnTo>
                    <a:pt x="4353" y="21945"/>
                  </a:lnTo>
                  <a:lnTo>
                    <a:pt x="501" y="26772"/>
                  </a:lnTo>
                  <a:cubicBezTo>
                    <a:pt x="481" y="26798"/>
                    <a:pt x="457" y="26804"/>
                    <a:pt x="437" y="26804"/>
                  </a:cubicBezTo>
                  <a:cubicBezTo>
                    <a:pt x="423" y="26804"/>
                    <a:pt x="412" y="26802"/>
                    <a:pt x="405" y="26799"/>
                  </a:cubicBezTo>
                  <a:cubicBezTo>
                    <a:pt x="389" y="26795"/>
                    <a:pt x="350" y="26772"/>
                    <a:pt x="350" y="26718"/>
                  </a:cubicBezTo>
                  <a:lnTo>
                    <a:pt x="350" y="2348"/>
                  </a:lnTo>
                  <a:cubicBezTo>
                    <a:pt x="350" y="1320"/>
                    <a:pt x="1120" y="467"/>
                    <a:pt x="2142" y="358"/>
                  </a:cubicBezTo>
                  <a:cubicBezTo>
                    <a:pt x="2211" y="350"/>
                    <a:pt x="2282" y="348"/>
                    <a:pt x="2351" y="348"/>
                  </a:cubicBezTo>
                  <a:close/>
                  <a:moveTo>
                    <a:pt x="2348" y="1"/>
                  </a:moveTo>
                  <a:cubicBezTo>
                    <a:pt x="2267" y="1"/>
                    <a:pt x="2186" y="5"/>
                    <a:pt x="2105" y="13"/>
                  </a:cubicBezTo>
                  <a:cubicBezTo>
                    <a:pt x="905" y="142"/>
                    <a:pt x="1" y="1144"/>
                    <a:pt x="1" y="2350"/>
                  </a:cubicBezTo>
                  <a:lnTo>
                    <a:pt x="1" y="26720"/>
                  </a:lnTo>
                  <a:cubicBezTo>
                    <a:pt x="1" y="26908"/>
                    <a:pt x="115" y="27067"/>
                    <a:pt x="293" y="27130"/>
                  </a:cubicBezTo>
                  <a:cubicBezTo>
                    <a:pt x="340" y="27146"/>
                    <a:pt x="389" y="27154"/>
                    <a:pt x="438" y="27154"/>
                  </a:cubicBezTo>
                  <a:cubicBezTo>
                    <a:pt x="568" y="27154"/>
                    <a:pt x="690" y="27095"/>
                    <a:pt x="773" y="26988"/>
                  </a:cubicBezTo>
                  <a:lnTo>
                    <a:pt x="4700" y="22069"/>
                  </a:lnTo>
                  <a:lnTo>
                    <a:pt x="4700" y="2350"/>
                  </a:lnTo>
                  <a:cubicBezTo>
                    <a:pt x="4700" y="1686"/>
                    <a:pt x="4418" y="1050"/>
                    <a:pt x="3921" y="605"/>
                  </a:cubicBezTo>
                  <a:cubicBezTo>
                    <a:pt x="3489" y="214"/>
                    <a:pt x="2926" y="1"/>
                    <a:pt x="2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 name="Google Shape;1483;p39">
              <a:extLst>
                <a:ext uri="{FF2B5EF4-FFF2-40B4-BE49-F238E27FC236}">
                  <a16:creationId xmlns:a16="http://schemas.microsoft.com/office/drawing/2014/main" id="{C0C1AE89-E933-EBEC-0051-A6D03D2B039E}"/>
                </a:ext>
              </a:extLst>
            </p:cNvPr>
            <p:cNvSpPr/>
            <p:nvPr/>
          </p:nvSpPr>
          <p:spPr>
            <a:xfrm>
              <a:off x="762699" y="3115035"/>
              <a:ext cx="192878" cy="729590"/>
            </a:xfrm>
            <a:custGeom>
              <a:avLst/>
              <a:gdLst/>
              <a:ahLst/>
              <a:cxnLst/>
              <a:rect l="l" t="t" r="r" b="b"/>
              <a:pathLst>
                <a:path w="4932" h="18656" extrusionOk="0">
                  <a:moveTo>
                    <a:pt x="2067" y="1"/>
                  </a:moveTo>
                  <a:cubicBezTo>
                    <a:pt x="932" y="1"/>
                    <a:pt x="0" y="933"/>
                    <a:pt x="0" y="2067"/>
                  </a:cubicBezTo>
                  <a:lnTo>
                    <a:pt x="0" y="16589"/>
                  </a:lnTo>
                  <a:cubicBezTo>
                    <a:pt x="0" y="17724"/>
                    <a:pt x="932" y="18656"/>
                    <a:pt x="2067" y="18656"/>
                  </a:cubicBezTo>
                  <a:lnTo>
                    <a:pt x="2865" y="18656"/>
                  </a:lnTo>
                  <a:cubicBezTo>
                    <a:pt x="3999" y="18656"/>
                    <a:pt x="4931" y="17726"/>
                    <a:pt x="4931" y="16589"/>
                  </a:cubicBezTo>
                  <a:lnTo>
                    <a:pt x="4931" y="2067"/>
                  </a:lnTo>
                  <a:cubicBezTo>
                    <a:pt x="4931" y="933"/>
                    <a:pt x="3999" y="1"/>
                    <a:pt x="2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 name="Google Shape;1484;p39">
              <a:extLst>
                <a:ext uri="{FF2B5EF4-FFF2-40B4-BE49-F238E27FC236}">
                  <a16:creationId xmlns:a16="http://schemas.microsoft.com/office/drawing/2014/main" id="{9FEC84E9-4EB2-51D9-4337-B21CD2DB1C12}"/>
                </a:ext>
              </a:extLst>
            </p:cNvPr>
            <p:cNvSpPr/>
            <p:nvPr/>
          </p:nvSpPr>
          <p:spPr>
            <a:xfrm>
              <a:off x="755972" y="3108347"/>
              <a:ext cx="206292" cy="743082"/>
            </a:xfrm>
            <a:custGeom>
              <a:avLst/>
              <a:gdLst/>
              <a:ahLst/>
              <a:cxnLst/>
              <a:rect l="l" t="t" r="r" b="b"/>
              <a:pathLst>
                <a:path w="5275" h="19001" extrusionOk="0">
                  <a:moveTo>
                    <a:pt x="3037" y="347"/>
                  </a:moveTo>
                  <a:cubicBezTo>
                    <a:pt x="4079" y="347"/>
                    <a:pt x="4928" y="1194"/>
                    <a:pt x="4928" y="2238"/>
                  </a:cubicBezTo>
                  <a:lnTo>
                    <a:pt x="4928" y="16760"/>
                  </a:lnTo>
                  <a:cubicBezTo>
                    <a:pt x="4928" y="17802"/>
                    <a:pt x="4081" y="18651"/>
                    <a:pt x="3037" y="18651"/>
                  </a:cubicBezTo>
                  <a:lnTo>
                    <a:pt x="2239" y="18651"/>
                  </a:lnTo>
                  <a:cubicBezTo>
                    <a:pt x="1197" y="18651"/>
                    <a:pt x="347" y="17804"/>
                    <a:pt x="347" y="16760"/>
                  </a:cubicBezTo>
                  <a:lnTo>
                    <a:pt x="347" y="2238"/>
                  </a:lnTo>
                  <a:cubicBezTo>
                    <a:pt x="347" y="1196"/>
                    <a:pt x="1195" y="347"/>
                    <a:pt x="2239" y="347"/>
                  </a:cubicBezTo>
                  <a:close/>
                  <a:moveTo>
                    <a:pt x="2239" y="0"/>
                  </a:moveTo>
                  <a:cubicBezTo>
                    <a:pt x="1005" y="0"/>
                    <a:pt x="1" y="1003"/>
                    <a:pt x="1" y="2238"/>
                  </a:cubicBezTo>
                  <a:lnTo>
                    <a:pt x="1" y="16760"/>
                  </a:lnTo>
                  <a:cubicBezTo>
                    <a:pt x="1" y="17993"/>
                    <a:pt x="1003" y="19000"/>
                    <a:pt x="2239" y="19000"/>
                  </a:cubicBezTo>
                  <a:lnTo>
                    <a:pt x="3037" y="19000"/>
                  </a:lnTo>
                  <a:cubicBezTo>
                    <a:pt x="4270" y="19000"/>
                    <a:pt x="5275" y="17995"/>
                    <a:pt x="5275" y="16760"/>
                  </a:cubicBezTo>
                  <a:lnTo>
                    <a:pt x="5275" y="2238"/>
                  </a:lnTo>
                  <a:cubicBezTo>
                    <a:pt x="5275" y="1005"/>
                    <a:pt x="4274" y="0"/>
                    <a:pt x="3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 name="Google Shape;1485;p39">
              <a:extLst>
                <a:ext uri="{FF2B5EF4-FFF2-40B4-BE49-F238E27FC236}">
                  <a16:creationId xmlns:a16="http://schemas.microsoft.com/office/drawing/2014/main" id="{2A6026B8-1C8A-3548-6C7A-27AB7EB10211}"/>
                </a:ext>
              </a:extLst>
            </p:cNvPr>
            <p:cNvSpPr/>
            <p:nvPr/>
          </p:nvSpPr>
          <p:spPr>
            <a:xfrm>
              <a:off x="762699" y="3115035"/>
              <a:ext cx="192878" cy="458340"/>
            </a:xfrm>
            <a:custGeom>
              <a:avLst/>
              <a:gdLst/>
              <a:ahLst/>
              <a:cxnLst/>
              <a:rect l="l" t="t" r="r" b="b"/>
              <a:pathLst>
                <a:path w="4932" h="11720" extrusionOk="0">
                  <a:moveTo>
                    <a:pt x="2067" y="1"/>
                  </a:moveTo>
                  <a:cubicBezTo>
                    <a:pt x="932" y="1"/>
                    <a:pt x="0" y="933"/>
                    <a:pt x="0" y="2067"/>
                  </a:cubicBezTo>
                  <a:lnTo>
                    <a:pt x="0" y="9652"/>
                  </a:lnTo>
                  <a:cubicBezTo>
                    <a:pt x="0" y="10787"/>
                    <a:pt x="932" y="11719"/>
                    <a:pt x="2067" y="11719"/>
                  </a:cubicBezTo>
                  <a:lnTo>
                    <a:pt x="2865" y="11719"/>
                  </a:lnTo>
                  <a:cubicBezTo>
                    <a:pt x="3999" y="11719"/>
                    <a:pt x="4931" y="10789"/>
                    <a:pt x="4931" y="9652"/>
                  </a:cubicBezTo>
                  <a:lnTo>
                    <a:pt x="4931" y="2067"/>
                  </a:lnTo>
                  <a:cubicBezTo>
                    <a:pt x="4931" y="933"/>
                    <a:pt x="3999" y="1"/>
                    <a:pt x="2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 name="Google Shape;1486;p39">
              <a:extLst>
                <a:ext uri="{FF2B5EF4-FFF2-40B4-BE49-F238E27FC236}">
                  <a16:creationId xmlns:a16="http://schemas.microsoft.com/office/drawing/2014/main" id="{E91D753F-88E1-00EA-C3A6-D59072A34D55}"/>
                </a:ext>
              </a:extLst>
            </p:cNvPr>
            <p:cNvSpPr/>
            <p:nvPr/>
          </p:nvSpPr>
          <p:spPr>
            <a:xfrm>
              <a:off x="755972" y="3108347"/>
              <a:ext cx="206292" cy="471871"/>
            </a:xfrm>
            <a:custGeom>
              <a:avLst/>
              <a:gdLst/>
              <a:ahLst/>
              <a:cxnLst/>
              <a:rect l="l" t="t" r="r" b="b"/>
              <a:pathLst>
                <a:path w="5275" h="12066" extrusionOk="0">
                  <a:moveTo>
                    <a:pt x="3037" y="347"/>
                  </a:moveTo>
                  <a:cubicBezTo>
                    <a:pt x="4079" y="347"/>
                    <a:pt x="4928" y="1194"/>
                    <a:pt x="4928" y="2238"/>
                  </a:cubicBezTo>
                  <a:lnTo>
                    <a:pt x="4928" y="9823"/>
                  </a:lnTo>
                  <a:cubicBezTo>
                    <a:pt x="4928" y="10866"/>
                    <a:pt x="4081" y="11715"/>
                    <a:pt x="3037" y="11715"/>
                  </a:cubicBezTo>
                  <a:lnTo>
                    <a:pt x="2239" y="11715"/>
                  </a:lnTo>
                  <a:cubicBezTo>
                    <a:pt x="1197" y="11715"/>
                    <a:pt x="347" y="10868"/>
                    <a:pt x="347" y="9823"/>
                  </a:cubicBezTo>
                  <a:lnTo>
                    <a:pt x="347" y="2238"/>
                  </a:lnTo>
                  <a:cubicBezTo>
                    <a:pt x="347" y="1196"/>
                    <a:pt x="1195" y="347"/>
                    <a:pt x="2239" y="347"/>
                  </a:cubicBezTo>
                  <a:close/>
                  <a:moveTo>
                    <a:pt x="2239" y="0"/>
                  </a:moveTo>
                  <a:cubicBezTo>
                    <a:pt x="1005" y="0"/>
                    <a:pt x="1" y="1003"/>
                    <a:pt x="1" y="2238"/>
                  </a:cubicBezTo>
                  <a:lnTo>
                    <a:pt x="1" y="9825"/>
                  </a:lnTo>
                  <a:cubicBezTo>
                    <a:pt x="1" y="11059"/>
                    <a:pt x="1003" y="12065"/>
                    <a:pt x="2239" y="12065"/>
                  </a:cubicBezTo>
                  <a:lnTo>
                    <a:pt x="3037" y="12065"/>
                  </a:lnTo>
                  <a:cubicBezTo>
                    <a:pt x="4270" y="12065"/>
                    <a:pt x="5275" y="11059"/>
                    <a:pt x="5275" y="9823"/>
                  </a:cubicBezTo>
                  <a:lnTo>
                    <a:pt x="5275" y="2238"/>
                  </a:lnTo>
                  <a:cubicBezTo>
                    <a:pt x="5275" y="1005"/>
                    <a:pt x="4274" y="0"/>
                    <a:pt x="3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 name="Google Shape;1487;p39">
              <a:extLst>
                <a:ext uri="{FF2B5EF4-FFF2-40B4-BE49-F238E27FC236}">
                  <a16:creationId xmlns:a16="http://schemas.microsoft.com/office/drawing/2014/main" id="{AB08C0B6-C65D-24BC-97A4-7405FE45EC26}"/>
                </a:ext>
              </a:extLst>
            </p:cNvPr>
            <p:cNvSpPr/>
            <p:nvPr/>
          </p:nvSpPr>
          <p:spPr>
            <a:xfrm>
              <a:off x="793437" y="2710546"/>
              <a:ext cx="94014" cy="641441"/>
            </a:xfrm>
            <a:custGeom>
              <a:avLst/>
              <a:gdLst/>
              <a:ahLst/>
              <a:cxnLst/>
              <a:rect l="l" t="t" r="r" b="b"/>
              <a:pathLst>
                <a:path w="2404" h="16402" extrusionOk="0">
                  <a:moveTo>
                    <a:pt x="1007" y="1"/>
                  </a:moveTo>
                  <a:cubicBezTo>
                    <a:pt x="453" y="1"/>
                    <a:pt x="0" y="454"/>
                    <a:pt x="0" y="1007"/>
                  </a:cubicBezTo>
                  <a:lnTo>
                    <a:pt x="0" y="15395"/>
                  </a:lnTo>
                  <a:cubicBezTo>
                    <a:pt x="0" y="15949"/>
                    <a:pt x="453" y="16402"/>
                    <a:pt x="1007" y="16402"/>
                  </a:cubicBezTo>
                  <a:lnTo>
                    <a:pt x="1397" y="16402"/>
                  </a:lnTo>
                  <a:cubicBezTo>
                    <a:pt x="1951" y="16402"/>
                    <a:pt x="2404" y="15949"/>
                    <a:pt x="2404" y="15395"/>
                  </a:cubicBezTo>
                  <a:lnTo>
                    <a:pt x="2404" y="1007"/>
                  </a:lnTo>
                  <a:cubicBezTo>
                    <a:pt x="2404" y="454"/>
                    <a:pt x="1951"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 name="Google Shape;1488;p39">
              <a:extLst>
                <a:ext uri="{FF2B5EF4-FFF2-40B4-BE49-F238E27FC236}">
                  <a16:creationId xmlns:a16="http://schemas.microsoft.com/office/drawing/2014/main" id="{8F69507B-5953-2E66-B615-5206B95D7FED}"/>
                </a:ext>
              </a:extLst>
            </p:cNvPr>
            <p:cNvSpPr/>
            <p:nvPr/>
          </p:nvSpPr>
          <p:spPr>
            <a:xfrm>
              <a:off x="786711" y="2703858"/>
              <a:ext cx="107546" cy="654933"/>
            </a:xfrm>
            <a:custGeom>
              <a:avLst/>
              <a:gdLst/>
              <a:ahLst/>
              <a:cxnLst/>
              <a:rect l="l" t="t" r="r" b="b"/>
              <a:pathLst>
                <a:path w="2750" h="16747" extrusionOk="0">
                  <a:moveTo>
                    <a:pt x="1569" y="347"/>
                  </a:moveTo>
                  <a:cubicBezTo>
                    <a:pt x="2026" y="347"/>
                    <a:pt x="2400" y="721"/>
                    <a:pt x="2400" y="1180"/>
                  </a:cubicBezTo>
                  <a:lnTo>
                    <a:pt x="2400" y="15566"/>
                  </a:lnTo>
                  <a:cubicBezTo>
                    <a:pt x="2400" y="16025"/>
                    <a:pt x="2026" y="16400"/>
                    <a:pt x="1569" y="16400"/>
                  </a:cubicBezTo>
                  <a:lnTo>
                    <a:pt x="1179" y="16400"/>
                  </a:lnTo>
                  <a:cubicBezTo>
                    <a:pt x="722" y="16400"/>
                    <a:pt x="347" y="16025"/>
                    <a:pt x="347" y="15566"/>
                  </a:cubicBezTo>
                  <a:lnTo>
                    <a:pt x="347" y="1180"/>
                  </a:lnTo>
                  <a:cubicBezTo>
                    <a:pt x="347" y="721"/>
                    <a:pt x="722" y="347"/>
                    <a:pt x="1179" y="347"/>
                  </a:cubicBezTo>
                  <a:close/>
                  <a:moveTo>
                    <a:pt x="1179" y="0"/>
                  </a:moveTo>
                  <a:cubicBezTo>
                    <a:pt x="529" y="0"/>
                    <a:pt x="1" y="528"/>
                    <a:pt x="1" y="1178"/>
                  </a:cubicBezTo>
                  <a:lnTo>
                    <a:pt x="1" y="15566"/>
                  </a:lnTo>
                  <a:cubicBezTo>
                    <a:pt x="1" y="16216"/>
                    <a:pt x="529" y="16746"/>
                    <a:pt x="1179" y="16746"/>
                  </a:cubicBezTo>
                  <a:lnTo>
                    <a:pt x="1569" y="16746"/>
                  </a:lnTo>
                  <a:cubicBezTo>
                    <a:pt x="2219" y="16746"/>
                    <a:pt x="2749" y="16216"/>
                    <a:pt x="2749" y="15566"/>
                  </a:cubicBezTo>
                  <a:lnTo>
                    <a:pt x="2749" y="1178"/>
                  </a:lnTo>
                  <a:cubicBezTo>
                    <a:pt x="2749" y="528"/>
                    <a:pt x="2219" y="0"/>
                    <a:pt x="1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 name="Google Shape;1489;p39">
              <a:extLst>
                <a:ext uri="{FF2B5EF4-FFF2-40B4-BE49-F238E27FC236}">
                  <a16:creationId xmlns:a16="http://schemas.microsoft.com/office/drawing/2014/main" id="{2D6DCDEE-6149-74F7-204C-A48561CB6809}"/>
                </a:ext>
              </a:extLst>
            </p:cNvPr>
            <p:cNvSpPr/>
            <p:nvPr/>
          </p:nvSpPr>
          <p:spPr>
            <a:xfrm>
              <a:off x="817293" y="2671477"/>
              <a:ext cx="46264" cy="274887"/>
            </a:xfrm>
            <a:custGeom>
              <a:avLst/>
              <a:gdLst/>
              <a:ahLst/>
              <a:cxnLst/>
              <a:rect l="l" t="t" r="r" b="b"/>
              <a:pathLst>
                <a:path w="1183" h="7029" extrusionOk="0">
                  <a:moveTo>
                    <a:pt x="495" y="1"/>
                  </a:moveTo>
                  <a:cubicBezTo>
                    <a:pt x="223" y="1"/>
                    <a:pt x="1" y="221"/>
                    <a:pt x="1" y="495"/>
                  </a:cubicBezTo>
                  <a:lnTo>
                    <a:pt x="1" y="6534"/>
                  </a:lnTo>
                  <a:cubicBezTo>
                    <a:pt x="1" y="6808"/>
                    <a:pt x="223" y="7028"/>
                    <a:pt x="495" y="7028"/>
                  </a:cubicBezTo>
                  <a:lnTo>
                    <a:pt x="688" y="7028"/>
                  </a:lnTo>
                  <a:cubicBezTo>
                    <a:pt x="958" y="7028"/>
                    <a:pt x="1183" y="6808"/>
                    <a:pt x="1183" y="6534"/>
                  </a:cubicBezTo>
                  <a:lnTo>
                    <a:pt x="1183" y="495"/>
                  </a:lnTo>
                  <a:cubicBezTo>
                    <a:pt x="1183" y="221"/>
                    <a:pt x="962" y="1"/>
                    <a:pt x="6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0" name="Google Shape;1490;p39">
              <a:extLst>
                <a:ext uri="{FF2B5EF4-FFF2-40B4-BE49-F238E27FC236}">
                  <a16:creationId xmlns:a16="http://schemas.microsoft.com/office/drawing/2014/main" id="{20273AF7-7113-DE2E-829C-1449127B933D}"/>
                </a:ext>
              </a:extLst>
            </p:cNvPr>
            <p:cNvSpPr/>
            <p:nvPr/>
          </p:nvSpPr>
          <p:spPr>
            <a:xfrm>
              <a:off x="810449" y="2664634"/>
              <a:ext cx="59991" cy="288574"/>
            </a:xfrm>
            <a:custGeom>
              <a:avLst/>
              <a:gdLst/>
              <a:ahLst/>
              <a:cxnLst/>
              <a:rect l="l" t="t" r="r" b="b"/>
              <a:pathLst>
                <a:path w="1534" h="7379" extrusionOk="0">
                  <a:moveTo>
                    <a:pt x="863" y="349"/>
                  </a:moveTo>
                  <a:cubicBezTo>
                    <a:pt x="1041" y="349"/>
                    <a:pt x="1183" y="493"/>
                    <a:pt x="1183" y="670"/>
                  </a:cubicBezTo>
                  <a:lnTo>
                    <a:pt x="1183" y="6709"/>
                  </a:lnTo>
                  <a:cubicBezTo>
                    <a:pt x="1183" y="6886"/>
                    <a:pt x="1041" y="7030"/>
                    <a:pt x="863" y="7030"/>
                  </a:cubicBezTo>
                  <a:lnTo>
                    <a:pt x="670" y="7030"/>
                  </a:lnTo>
                  <a:cubicBezTo>
                    <a:pt x="497" y="7030"/>
                    <a:pt x="351" y="6886"/>
                    <a:pt x="351" y="6709"/>
                  </a:cubicBezTo>
                  <a:lnTo>
                    <a:pt x="351" y="670"/>
                  </a:lnTo>
                  <a:cubicBezTo>
                    <a:pt x="351" y="493"/>
                    <a:pt x="493" y="349"/>
                    <a:pt x="670" y="349"/>
                  </a:cubicBezTo>
                  <a:close/>
                  <a:moveTo>
                    <a:pt x="670" y="0"/>
                  </a:moveTo>
                  <a:cubicBezTo>
                    <a:pt x="302" y="0"/>
                    <a:pt x="1" y="300"/>
                    <a:pt x="1" y="670"/>
                  </a:cubicBezTo>
                  <a:lnTo>
                    <a:pt x="1" y="6709"/>
                  </a:lnTo>
                  <a:cubicBezTo>
                    <a:pt x="1" y="7079"/>
                    <a:pt x="302" y="7379"/>
                    <a:pt x="670" y="7379"/>
                  </a:cubicBezTo>
                  <a:lnTo>
                    <a:pt x="863" y="7379"/>
                  </a:lnTo>
                  <a:cubicBezTo>
                    <a:pt x="1232" y="7379"/>
                    <a:pt x="1531" y="7079"/>
                    <a:pt x="1533" y="6709"/>
                  </a:cubicBezTo>
                  <a:lnTo>
                    <a:pt x="1533" y="670"/>
                  </a:lnTo>
                  <a:cubicBezTo>
                    <a:pt x="1533" y="300"/>
                    <a:pt x="1232" y="0"/>
                    <a:pt x="8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 name="Google Shape;1491;p39">
              <a:extLst>
                <a:ext uri="{FF2B5EF4-FFF2-40B4-BE49-F238E27FC236}">
                  <a16:creationId xmlns:a16="http://schemas.microsoft.com/office/drawing/2014/main" id="{3ACA59D1-DDCC-F6F1-724D-DDCF74D1E2C9}"/>
                </a:ext>
              </a:extLst>
            </p:cNvPr>
            <p:cNvSpPr/>
            <p:nvPr/>
          </p:nvSpPr>
          <p:spPr>
            <a:xfrm>
              <a:off x="793437" y="2493616"/>
              <a:ext cx="94014" cy="155257"/>
            </a:xfrm>
            <a:custGeom>
              <a:avLst/>
              <a:gdLst/>
              <a:ahLst/>
              <a:cxnLst/>
              <a:rect l="l" t="t" r="r" b="b"/>
              <a:pathLst>
                <a:path w="2404" h="3970" extrusionOk="0">
                  <a:moveTo>
                    <a:pt x="1985" y="1"/>
                  </a:moveTo>
                  <a:cubicBezTo>
                    <a:pt x="1923" y="1"/>
                    <a:pt x="1860" y="15"/>
                    <a:pt x="1799" y="45"/>
                  </a:cubicBezTo>
                  <a:lnTo>
                    <a:pt x="666" y="611"/>
                  </a:lnTo>
                  <a:cubicBezTo>
                    <a:pt x="256" y="813"/>
                    <a:pt x="0" y="1229"/>
                    <a:pt x="0" y="1684"/>
                  </a:cubicBezTo>
                  <a:lnTo>
                    <a:pt x="0" y="2768"/>
                  </a:lnTo>
                  <a:cubicBezTo>
                    <a:pt x="0" y="3434"/>
                    <a:pt x="540" y="3970"/>
                    <a:pt x="1202" y="3970"/>
                  </a:cubicBezTo>
                  <a:cubicBezTo>
                    <a:pt x="1864" y="3970"/>
                    <a:pt x="2404" y="3434"/>
                    <a:pt x="2402" y="2768"/>
                  </a:cubicBezTo>
                  <a:lnTo>
                    <a:pt x="2402" y="419"/>
                  </a:lnTo>
                  <a:cubicBezTo>
                    <a:pt x="2402" y="177"/>
                    <a:pt x="2204" y="1"/>
                    <a:pt x="19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 name="Google Shape;1492;p39">
              <a:extLst>
                <a:ext uri="{FF2B5EF4-FFF2-40B4-BE49-F238E27FC236}">
                  <a16:creationId xmlns:a16="http://schemas.microsoft.com/office/drawing/2014/main" id="{F5E213DE-E70F-4194-041C-EFD877003025}"/>
                </a:ext>
              </a:extLst>
            </p:cNvPr>
            <p:cNvSpPr/>
            <p:nvPr/>
          </p:nvSpPr>
          <p:spPr>
            <a:xfrm>
              <a:off x="786711" y="2486890"/>
              <a:ext cx="107546" cy="168827"/>
            </a:xfrm>
            <a:custGeom>
              <a:avLst/>
              <a:gdLst/>
              <a:ahLst/>
              <a:cxnLst/>
              <a:rect l="l" t="t" r="r" b="b"/>
              <a:pathLst>
                <a:path w="2750" h="4317" extrusionOk="0">
                  <a:moveTo>
                    <a:pt x="2158" y="347"/>
                  </a:moveTo>
                  <a:cubicBezTo>
                    <a:pt x="2201" y="347"/>
                    <a:pt x="2247" y="359"/>
                    <a:pt x="2286" y="387"/>
                  </a:cubicBezTo>
                  <a:cubicBezTo>
                    <a:pt x="2359" y="430"/>
                    <a:pt x="2400" y="507"/>
                    <a:pt x="2400" y="593"/>
                  </a:cubicBezTo>
                  <a:lnTo>
                    <a:pt x="2400" y="2942"/>
                  </a:lnTo>
                  <a:cubicBezTo>
                    <a:pt x="2400" y="3509"/>
                    <a:pt x="1941" y="3970"/>
                    <a:pt x="1374" y="3970"/>
                  </a:cubicBezTo>
                  <a:cubicBezTo>
                    <a:pt x="808" y="3970"/>
                    <a:pt x="347" y="3509"/>
                    <a:pt x="347" y="2942"/>
                  </a:cubicBezTo>
                  <a:lnTo>
                    <a:pt x="347" y="1858"/>
                  </a:lnTo>
                  <a:cubicBezTo>
                    <a:pt x="347" y="1468"/>
                    <a:pt x="566" y="1116"/>
                    <a:pt x="917" y="940"/>
                  </a:cubicBezTo>
                  <a:lnTo>
                    <a:pt x="2050" y="375"/>
                  </a:lnTo>
                  <a:cubicBezTo>
                    <a:pt x="2083" y="357"/>
                    <a:pt x="2121" y="347"/>
                    <a:pt x="2158" y="347"/>
                  </a:cubicBezTo>
                  <a:close/>
                  <a:moveTo>
                    <a:pt x="2160" y="1"/>
                  </a:moveTo>
                  <a:cubicBezTo>
                    <a:pt x="2070" y="1"/>
                    <a:pt x="1979" y="22"/>
                    <a:pt x="1894" y="63"/>
                  </a:cubicBezTo>
                  <a:lnTo>
                    <a:pt x="761" y="629"/>
                  </a:lnTo>
                  <a:cubicBezTo>
                    <a:pt x="290" y="863"/>
                    <a:pt x="1" y="1334"/>
                    <a:pt x="1" y="1858"/>
                  </a:cubicBezTo>
                  <a:lnTo>
                    <a:pt x="1" y="2942"/>
                  </a:lnTo>
                  <a:cubicBezTo>
                    <a:pt x="1" y="3700"/>
                    <a:pt x="615" y="4317"/>
                    <a:pt x="1374" y="4317"/>
                  </a:cubicBezTo>
                  <a:cubicBezTo>
                    <a:pt x="2132" y="4317"/>
                    <a:pt x="2749" y="3698"/>
                    <a:pt x="2749" y="2942"/>
                  </a:cubicBezTo>
                  <a:lnTo>
                    <a:pt x="2749" y="593"/>
                  </a:lnTo>
                  <a:cubicBezTo>
                    <a:pt x="2749" y="387"/>
                    <a:pt x="2643" y="199"/>
                    <a:pt x="2467" y="91"/>
                  </a:cubicBezTo>
                  <a:cubicBezTo>
                    <a:pt x="2372" y="30"/>
                    <a:pt x="2267" y="1"/>
                    <a:pt x="2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 name="Google Shape;1493;p39">
              <a:extLst>
                <a:ext uri="{FF2B5EF4-FFF2-40B4-BE49-F238E27FC236}">
                  <a16:creationId xmlns:a16="http://schemas.microsoft.com/office/drawing/2014/main" id="{040F7349-C09D-FCBC-B52E-5D898AE7227F}"/>
                </a:ext>
              </a:extLst>
            </p:cNvPr>
            <p:cNvSpPr/>
            <p:nvPr/>
          </p:nvSpPr>
          <p:spPr>
            <a:xfrm>
              <a:off x="1377821" y="3673568"/>
              <a:ext cx="152206" cy="495727"/>
            </a:xfrm>
            <a:custGeom>
              <a:avLst/>
              <a:gdLst/>
              <a:ahLst/>
              <a:cxnLst/>
              <a:rect l="l" t="t" r="r" b="b"/>
              <a:pathLst>
                <a:path w="3892" h="12676" extrusionOk="0">
                  <a:moveTo>
                    <a:pt x="1632" y="0"/>
                  </a:moveTo>
                  <a:cubicBezTo>
                    <a:pt x="735" y="0"/>
                    <a:pt x="0" y="733"/>
                    <a:pt x="0" y="1629"/>
                  </a:cubicBezTo>
                  <a:lnTo>
                    <a:pt x="0" y="11045"/>
                  </a:lnTo>
                  <a:cubicBezTo>
                    <a:pt x="0" y="11941"/>
                    <a:pt x="735" y="12676"/>
                    <a:pt x="1632" y="12676"/>
                  </a:cubicBezTo>
                  <a:lnTo>
                    <a:pt x="2262" y="12676"/>
                  </a:lnTo>
                  <a:cubicBezTo>
                    <a:pt x="3159" y="12676"/>
                    <a:pt x="3891" y="11941"/>
                    <a:pt x="3891" y="11045"/>
                  </a:cubicBezTo>
                  <a:lnTo>
                    <a:pt x="3891" y="1629"/>
                  </a:lnTo>
                  <a:cubicBezTo>
                    <a:pt x="3891" y="735"/>
                    <a:pt x="3159" y="0"/>
                    <a:pt x="2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 name="Google Shape;1494;p39">
              <a:extLst>
                <a:ext uri="{FF2B5EF4-FFF2-40B4-BE49-F238E27FC236}">
                  <a16:creationId xmlns:a16="http://schemas.microsoft.com/office/drawing/2014/main" id="{F6A09694-8D62-2F9C-6131-814014D5A8E0}"/>
                </a:ext>
              </a:extLst>
            </p:cNvPr>
            <p:cNvSpPr/>
            <p:nvPr/>
          </p:nvSpPr>
          <p:spPr>
            <a:xfrm>
              <a:off x="1370977" y="3666685"/>
              <a:ext cx="165894" cy="509493"/>
            </a:xfrm>
            <a:custGeom>
              <a:avLst/>
              <a:gdLst/>
              <a:ahLst/>
              <a:cxnLst/>
              <a:rect l="l" t="t" r="r" b="b"/>
              <a:pathLst>
                <a:path w="4242" h="13028" extrusionOk="0">
                  <a:moveTo>
                    <a:pt x="2437" y="352"/>
                  </a:moveTo>
                  <a:cubicBezTo>
                    <a:pt x="3241" y="352"/>
                    <a:pt x="3895" y="1006"/>
                    <a:pt x="3895" y="1809"/>
                  </a:cubicBezTo>
                  <a:lnTo>
                    <a:pt x="3895" y="11225"/>
                  </a:lnTo>
                  <a:cubicBezTo>
                    <a:pt x="3895" y="12028"/>
                    <a:pt x="3239" y="12682"/>
                    <a:pt x="2437" y="12682"/>
                  </a:cubicBezTo>
                  <a:lnTo>
                    <a:pt x="1807" y="12682"/>
                  </a:lnTo>
                  <a:cubicBezTo>
                    <a:pt x="1001" y="12682"/>
                    <a:pt x="349" y="12026"/>
                    <a:pt x="349" y="11225"/>
                  </a:cubicBezTo>
                  <a:lnTo>
                    <a:pt x="349" y="1809"/>
                  </a:lnTo>
                  <a:cubicBezTo>
                    <a:pt x="349" y="1004"/>
                    <a:pt x="1003" y="352"/>
                    <a:pt x="1807" y="352"/>
                  </a:cubicBezTo>
                  <a:close/>
                  <a:moveTo>
                    <a:pt x="1807" y="1"/>
                  </a:moveTo>
                  <a:cubicBezTo>
                    <a:pt x="812" y="1"/>
                    <a:pt x="0" y="811"/>
                    <a:pt x="0" y="1805"/>
                  </a:cubicBezTo>
                  <a:lnTo>
                    <a:pt x="0" y="11221"/>
                  </a:lnTo>
                  <a:cubicBezTo>
                    <a:pt x="0" y="12216"/>
                    <a:pt x="812" y="13027"/>
                    <a:pt x="1807" y="13027"/>
                  </a:cubicBezTo>
                  <a:lnTo>
                    <a:pt x="2437" y="13027"/>
                  </a:lnTo>
                  <a:cubicBezTo>
                    <a:pt x="3432" y="13027"/>
                    <a:pt x="4240" y="12216"/>
                    <a:pt x="4242" y="11221"/>
                  </a:cubicBezTo>
                  <a:lnTo>
                    <a:pt x="4242" y="1805"/>
                  </a:lnTo>
                  <a:cubicBezTo>
                    <a:pt x="4242" y="811"/>
                    <a:pt x="3432" y="1"/>
                    <a:pt x="2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 name="Google Shape;1495;p39">
              <a:extLst>
                <a:ext uri="{FF2B5EF4-FFF2-40B4-BE49-F238E27FC236}">
                  <a16:creationId xmlns:a16="http://schemas.microsoft.com/office/drawing/2014/main" id="{38F4601E-F90C-F02B-3CA6-77D98F9F9B92}"/>
                </a:ext>
              </a:extLst>
            </p:cNvPr>
            <p:cNvSpPr/>
            <p:nvPr/>
          </p:nvSpPr>
          <p:spPr>
            <a:xfrm>
              <a:off x="728323" y="5055001"/>
              <a:ext cx="740461" cy="81617"/>
            </a:xfrm>
            <a:custGeom>
              <a:avLst/>
              <a:gdLst/>
              <a:ahLst/>
              <a:cxnLst/>
              <a:rect l="l" t="t" r="r" b="b"/>
              <a:pathLst>
                <a:path w="18934" h="2087" extrusionOk="0">
                  <a:moveTo>
                    <a:pt x="499" y="0"/>
                  </a:moveTo>
                  <a:cubicBezTo>
                    <a:pt x="225" y="0"/>
                    <a:pt x="0" y="223"/>
                    <a:pt x="0" y="499"/>
                  </a:cubicBezTo>
                  <a:lnTo>
                    <a:pt x="0" y="1588"/>
                  </a:lnTo>
                  <a:cubicBezTo>
                    <a:pt x="0" y="1862"/>
                    <a:pt x="223" y="2087"/>
                    <a:pt x="499" y="2087"/>
                  </a:cubicBezTo>
                  <a:lnTo>
                    <a:pt x="18433" y="2087"/>
                  </a:lnTo>
                  <a:cubicBezTo>
                    <a:pt x="18709" y="2087"/>
                    <a:pt x="18933" y="1862"/>
                    <a:pt x="18931" y="1588"/>
                  </a:cubicBezTo>
                  <a:lnTo>
                    <a:pt x="18931" y="499"/>
                  </a:lnTo>
                  <a:cubicBezTo>
                    <a:pt x="18931" y="225"/>
                    <a:pt x="18709" y="0"/>
                    <a:pt x="18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 name="Google Shape;1496;p39">
              <a:extLst>
                <a:ext uri="{FF2B5EF4-FFF2-40B4-BE49-F238E27FC236}">
                  <a16:creationId xmlns:a16="http://schemas.microsoft.com/office/drawing/2014/main" id="{3DB0D708-6B4B-B855-40A9-DCE6EA4AB537}"/>
                </a:ext>
              </a:extLst>
            </p:cNvPr>
            <p:cNvSpPr/>
            <p:nvPr/>
          </p:nvSpPr>
          <p:spPr>
            <a:xfrm>
              <a:off x="721597" y="5048157"/>
              <a:ext cx="754032" cy="95344"/>
            </a:xfrm>
            <a:custGeom>
              <a:avLst/>
              <a:gdLst/>
              <a:ahLst/>
              <a:cxnLst/>
              <a:rect l="l" t="t" r="r" b="b"/>
              <a:pathLst>
                <a:path w="19281" h="2438" extrusionOk="0">
                  <a:moveTo>
                    <a:pt x="18609" y="349"/>
                  </a:moveTo>
                  <a:cubicBezTo>
                    <a:pt x="18788" y="349"/>
                    <a:pt x="18934" y="493"/>
                    <a:pt x="18934" y="674"/>
                  </a:cubicBezTo>
                  <a:lnTo>
                    <a:pt x="18934" y="1763"/>
                  </a:lnTo>
                  <a:cubicBezTo>
                    <a:pt x="18934" y="1945"/>
                    <a:pt x="18788" y="2088"/>
                    <a:pt x="18609" y="2088"/>
                  </a:cubicBezTo>
                  <a:lnTo>
                    <a:pt x="673" y="2088"/>
                  </a:lnTo>
                  <a:cubicBezTo>
                    <a:pt x="494" y="2088"/>
                    <a:pt x="348" y="1945"/>
                    <a:pt x="348" y="1763"/>
                  </a:cubicBezTo>
                  <a:lnTo>
                    <a:pt x="348" y="674"/>
                  </a:lnTo>
                  <a:cubicBezTo>
                    <a:pt x="348" y="493"/>
                    <a:pt x="494" y="349"/>
                    <a:pt x="673" y="349"/>
                  </a:cubicBezTo>
                  <a:close/>
                  <a:moveTo>
                    <a:pt x="673" y="0"/>
                  </a:moveTo>
                  <a:cubicBezTo>
                    <a:pt x="300" y="0"/>
                    <a:pt x="1" y="303"/>
                    <a:pt x="1" y="672"/>
                  </a:cubicBezTo>
                  <a:lnTo>
                    <a:pt x="1" y="1763"/>
                  </a:lnTo>
                  <a:cubicBezTo>
                    <a:pt x="1" y="2136"/>
                    <a:pt x="300" y="2437"/>
                    <a:pt x="673" y="2437"/>
                  </a:cubicBezTo>
                  <a:lnTo>
                    <a:pt x="18605" y="2437"/>
                  </a:lnTo>
                  <a:cubicBezTo>
                    <a:pt x="18977" y="2437"/>
                    <a:pt x="19279" y="2134"/>
                    <a:pt x="19281" y="1763"/>
                  </a:cubicBezTo>
                  <a:lnTo>
                    <a:pt x="19281" y="672"/>
                  </a:lnTo>
                  <a:cubicBezTo>
                    <a:pt x="19281" y="301"/>
                    <a:pt x="18979" y="0"/>
                    <a:pt x="18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 name="Google Shape;1497;p39">
              <a:extLst>
                <a:ext uri="{FF2B5EF4-FFF2-40B4-BE49-F238E27FC236}">
                  <a16:creationId xmlns:a16="http://schemas.microsoft.com/office/drawing/2014/main" id="{AD203075-3029-A6CD-0F89-8AC40437954A}"/>
                </a:ext>
              </a:extLst>
            </p:cNvPr>
            <p:cNvSpPr/>
            <p:nvPr/>
          </p:nvSpPr>
          <p:spPr>
            <a:xfrm>
              <a:off x="726837" y="2626191"/>
              <a:ext cx="227175" cy="68203"/>
            </a:xfrm>
            <a:custGeom>
              <a:avLst/>
              <a:gdLst/>
              <a:ahLst/>
              <a:cxnLst/>
              <a:rect l="l" t="t" r="r" b="b"/>
              <a:pathLst>
                <a:path w="5809" h="1744" extrusionOk="0">
                  <a:moveTo>
                    <a:pt x="474" y="0"/>
                  </a:moveTo>
                  <a:cubicBezTo>
                    <a:pt x="216" y="0"/>
                    <a:pt x="1" y="213"/>
                    <a:pt x="1" y="473"/>
                  </a:cubicBezTo>
                  <a:lnTo>
                    <a:pt x="1" y="1271"/>
                  </a:lnTo>
                  <a:cubicBezTo>
                    <a:pt x="1" y="1531"/>
                    <a:pt x="214" y="1744"/>
                    <a:pt x="474" y="1744"/>
                  </a:cubicBezTo>
                  <a:lnTo>
                    <a:pt x="5336" y="1744"/>
                  </a:lnTo>
                  <a:cubicBezTo>
                    <a:pt x="5596" y="1744"/>
                    <a:pt x="5809" y="1533"/>
                    <a:pt x="5809" y="1271"/>
                  </a:cubicBezTo>
                  <a:lnTo>
                    <a:pt x="5809" y="473"/>
                  </a:lnTo>
                  <a:cubicBezTo>
                    <a:pt x="5809" y="215"/>
                    <a:pt x="5596" y="0"/>
                    <a:pt x="53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 name="Google Shape;1498;p39">
              <a:extLst>
                <a:ext uri="{FF2B5EF4-FFF2-40B4-BE49-F238E27FC236}">
                  <a16:creationId xmlns:a16="http://schemas.microsoft.com/office/drawing/2014/main" id="{B7CCD4E4-D259-9503-785F-C0BA989CEDBD}"/>
                </a:ext>
              </a:extLst>
            </p:cNvPr>
            <p:cNvSpPr/>
            <p:nvPr/>
          </p:nvSpPr>
          <p:spPr>
            <a:xfrm>
              <a:off x="720072" y="2619425"/>
              <a:ext cx="240824" cy="81852"/>
            </a:xfrm>
            <a:custGeom>
              <a:avLst/>
              <a:gdLst/>
              <a:ahLst/>
              <a:cxnLst/>
              <a:rect l="l" t="t" r="r" b="b"/>
              <a:pathLst>
                <a:path w="6158" h="2093" extrusionOk="0">
                  <a:moveTo>
                    <a:pt x="5509" y="347"/>
                  </a:moveTo>
                  <a:cubicBezTo>
                    <a:pt x="5673" y="347"/>
                    <a:pt x="5808" y="483"/>
                    <a:pt x="5808" y="646"/>
                  </a:cubicBezTo>
                  <a:lnTo>
                    <a:pt x="5808" y="1444"/>
                  </a:lnTo>
                  <a:cubicBezTo>
                    <a:pt x="5808" y="1610"/>
                    <a:pt x="5675" y="1746"/>
                    <a:pt x="5509" y="1746"/>
                  </a:cubicBezTo>
                  <a:lnTo>
                    <a:pt x="647" y="1746"/>
                  </a:lnTo>
                  <a:cubicBezTo>
                    <a:pt x="483" y="1746"/>
                    <a:pt x="347" y="1610"/>
                    <a:pt x="347" y="1444"/>
                  </a:cubicBezTo>
                  <a:lnTo>
                    <a:pt x="347" y="646"/>
                  </a:lnTo>
                  <a:cubicBezTo>
                    <a:pt x="347" y="483"/>
                    <a:pt x="483" y="347"/>
                    <a:pt x="647" y="347"/>
                  </a:cubicBezTo>
                  <a:close/>
                  <a:moveTo>
                    <a:pt x="647" y="0"/>
                  </a:moveTo>
                  <a:cubicBezTo>
                    <a:pt x="290" y="0"/>
                    <a:pt x="1" y="290"/>
                    <a:pt x="1" y="646"/>
                  </a:cubicBezTo>
                  <a:lnTo>
                    <a:pt x="1" y="1444"/>
                  </a:lnTo>
                  <a:cubicBezTo>
                    <a:pt x="1" y="1803"/>
                    <a:pt x="290" y="2092"/>
                    <a:pt x="647" y="2092"/>
                  </a:cubicBezTo>
                  <a:lnTo>
                    <a:pt x="5509" y="2092"/>
                  </a:lnTo>
                  <a:cubicBezTo>
                    <a:pt x="5866" y="2092"/>
                    <a:pt x="6157" y="1803"/>
                    <a:pt x="6157" y="1444"/>
                  </a:cubicBezTo>
                  <a:lnTo>
                    <a:pt x="6157" y="646"/>
                  </a:lnTo>
                  <a:cubicBezTo>
                    <a:pt x="6157" y="290"/>
                    <a:pt x="5866" y="0"/>
                    <a:pt x="5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 name="Google Shape;1499;p39">
              <a:extLst>
                <a:ext uri="{FF2B5EF4-FFF2-40B4-BE49-F238E27FC236}">
                  <a16:creationId xmlns:a16="http://schemas.microsoft.com/office/drawing/2014/main" id="{9267B53F-0CF2-D925-5CC1-FBBDB494E290}"/>
                </a:ext>
              </a:extLst>
            </p:cNvPr>
            <p:cNvSpPr/>
            <p:nvPr/>
          </p:nvSpPr>
          <p:spPr>
            <a:xfrm>
              <a:off x="997500" y="3086095"/>
              <a:ext cx="252908" cy="400343"/>
            </a:xfrm>
            <a:custGeom>
              <a:avLst/>
              <a:gdLst/>
              <a:ahLst/>
              <a:cxnLst/>
              <a:rect l="l" t="t" r="r" b="b"/>
              <a:pathLst>
                <a:path w="6467" h="10237" extrusionOk="0">
                  <a:moveTo>
                    <a:pt x="2710" y="0"/>
                  </a:moveTo>
                  <a:cubicBezTo>
                    <a:pt x="1213" y="0"/>
                    <a:pt x="1" y="1214"/>
                    <a:pt x="1" y="2709"/>
                  </a:cubicBezTo>
                  <a:lnTo>
                    <a:pt x="1" y="10237"/>
                  </a:lnTo>
                  <a:lnTo>
                    <a:pt x="6467" y="10237"/>
                  </a:lnTo>
                  <a:lnTo>
                    <a:pt x="6467" y="2709"/>
                  </a:lnTo>
                  <a:cubicBezTo>
                    <a:pt x="6465" y="1214"/>
                    <a:pt x="5253" y="0"/>
                    <a:pt x="3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 name="Google Shape;1500;p39">
              <a:extLst>
                <a:ext uri="{FF2B5EF4-FFF2-40B4-BE49-F238E27FC236}">
                  <a16:creationId xmlns:a16="http://schemas.microsoft.com/office/drawing/2014/main" id="{D4EBD388-1C51-0B95-8A05-2B783C2D72AD}"/>
                </a:ext>
              </a:extLst>
            </p:cNvPr>
            <p:cNvSpPr/>
            <p:nvPr/>
          </p:nvSpPr>
          <p:spPr>
            <a:xfrm>
              <a:off x="990656" y="3079369"/>
              <a:ext cx="266557" cy="414031"/>
            </a:xfrm>
            <a:custGeom>
              <a:avLst/>
              <a:gdLst/>
              <a:ahLst/>
              <a:cxnLst/>
              <a:rect l="l" t="t" r="r" b="b"/>
              <a:pathLst>
                <a:path w="6816" h="10587" extrusionOk="0">
                  <a:moveTo>
                    <a:pt x="3931" y="343"/>
                  </a:moveTo>
                  <a:cubicBezTo>
                    <a:pt x="5330" y="343"/>
                    <a:pt x="6469" y="1482"/>
                    <a:pt x="6469" y="2881"/>
                  </a:cubicBezTo>
                  <a:lnTo>
                    <a:pt x="6469" y="10237"/>
                  </a:lnTo>
                  <a:lnTo>
                    <a:pt x="347" y="10237"/>
                  </a:lnTo>
                  <a:lnTo>
                    <a:pt x="347" y="2881"/>
                  </a:lnTo>
                  <a:cubicBezTo>
                    <a:pt x="347" y="1482"/>
                    <a:pt x="1486" y="343"/>
                    <a:pt x="2885" y="343"/>
                  </a:cubicBezTo>
                  <a:close/>
                  <a:moveTo>
                    <a:pt x="2885" y="1"/>
                  </a:moveTo>
                  <a:cubicBezTo>
                    <a:pt x="1293" y="1"/>
                    <a:pt x="1" y="1293"/>
                    <a:pt x="1" y="2883"/>
                  </a:cubicBezTo>
                  <a:lnTo>
                    <a:pt x="1" y="10586"/>
                  </a:lnTo>
                  <a:lnTo>
                    <a:pt x="6815" y="10586"/>
                  </a:lnTo>
                  <a:lnTo>
                    <a:pt x="6815" y="2883"/>
                  </a:lnTo>
                  <a:cubicBezTo>
                    <a:pt x="6815" y="1293"/>
                    <a:pt x="5521" y="1"/>
                    <a:pt x="3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 name="Google Shape;1501;p39">
              <a:extLst>
                <a:ext uri="{FF2B5EF4-FFF2-40B4-BE49-F238E27FC236}">
                  <a16:creationId xmlns:a16="http://schemas.microsoft.com/office/drawing/2014/main" id="{C42958A7-AACB-BB05-10D0-7209085B8F9D}"/>
                </a:ext>
              </a:extLst>
            </p:cNvPr>
            <p:cNvSpPr/>
            <p:nvPr/>
          </p:nvSpPr>
          <p:spPr>
            <a:xfrm>
              <a:off x="1082364" y="3351948"/>
              <a:ext cx="89713" cy="134569"/>
            </a:xfrm>
            <a:custGeom>
              <a:avLst/>
              <a:gdLst/>
              <a:ahLst/>
              <a:cxnLst/>
              <a:rect l="l" t="t" r="r" b="b"/>
              <a:pathLst>
                <a:path w="2294" h="3441" extrusionOk="0">
                  <a:moveTo>
                    <a:pt x="0" y="1"/>
                  </a:moveTo>
                  <a:lnTo>
                    <a:pt x="0" y="3441"/>
                  </a:lnTo>
                  <a:lnTo>
                    <a:pt x="2293" y="3441"/>
                  </a:lnTo>
                  <a:lnTo>
                    <a:pt x="2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 name="Google Shape;1502;p39">
              <a:extLst>
                <a:ext uri="{FF2B5EF4-FFF2-40B4-BE49-F238E27FC236}">
                  <a16:creationId xmlns:a16="http://schemas.microsoft.com/office/drawing/2014/main" id="{A88A618C-48C8-E0D2-8B1F-86DD9DB650E4}"/>
                </a:ext>
              </a:extLst>
            </p:cNvPr>
            <p:cNvSpPr/>
            <p:nvPr/>
          </p:nvSpPr>
          <p:spPr>
            <a:xfrm>
              <a:off x="1075481" y="3345182"/>
              <a:ext cx="103361" cy="148217"/>
            </a:xfrm>
            <a:custGeom>
              <a:avLst/>
              <a:gdLst/>
              <a:ahLst/>
              <a:cxnLst/>
              <a:rect l="l" t="t" r="r" b="b"/>
              <a:pathLst>
                <a:path w="2643" h="3790" extrusionOk="0">
                  <a:moveTo>
                    <a:pt x="2296" y="347"/>
                  </a:moveTo>
                  <a:lnTo>
                    <a:pt x="2296" y="3440"/>
                  </a:lnTo>
                  <a:lnTo>
                    <a:pt x="351" y="3440"/>
                  </a:lnTo>
                  <a:lnTo>
                    <a:pt x="351" y="347"/>
                  </a:lnTo>
                  <a:close/>
                  <a:moveTo>
                    <a:pt x="1" y="1"/>
                  </a:moveTo>
                  <a:lnTo>
                    <a:pt x="1" y="3789"/>
                  </a:lnTo>
                  <a:lnTo>
                    <a:pt x="2643" y="3789"/>
                  </a:lnTo>
                  <a:lnTo>
                    <a:pt x="26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 name="Google Shape;1503;p39">
              <a:extLst>
                <a:ext uri="{FF2B5EF4-FFF2-40B4-BE49-F238E27FC236}">
                  <a16:creationId xmlns:a16="http://schemas.microsoft.com/office/drawing/2014/main" id="{D809EE1D-00CB-9BD2-CAA0-B4B35C320816}"/>
                </a:ext>
              </a:extLst>
            </p:cNvPr>
            <p:cNvSpPr/>
            <p:nvPr/>
          </p:nvSpPr>
          <p:spPr>
            <a:xfrm>
              <a:off x="1054832" y="3161494"/>
              <a:ext cx="143759" cy="221935"/>
            </a:xfrm>
            <a:custGeom>
              <a:avLst/>
              <a:gdLst/>
              <a:ahLst/>
              <a:cxnLst/>
              <a:rect l="l" t="t" r="r" b="b"/>
              <a:pathLst>
                <a:path w="3676" h="5675" extrusionOk="0">
                  <a:moveTo>
                    <a:pt x="1766" y="1"/>
                  </a:moveTo>
                  <a:lnTo>
                    <a:pt x="948" y="1537"/>
                  </a:lnTo>
                  <a:lnTo>
                    <a:pt x="1" y="1537"/>
                  </a:lnTo>
                  <a:lnTo>
                    <a:pt x="1" y="4382"/>
                  </a:lnTo>
                  <a:cubicBezTo>
                    <a:pt x="1" y="5094"/>
                    <a:pt x="580" y="5675"/>
                    <a:pt x="1293" y="5675"/>
                  </a:cubicBezTo>
                  <a:lnTo>
                    <a:pt x="2381" y="5675"/>
                  </a:lnTo>
                  <a:cubicBezTo>
                    <a:pt x="3094" y="5675"/>
                    <a:pt x="3675" y="5094"/>
                    <a:pt x="3675" y="4382"/>
                  </a:cubicBezTo>
                  <a:lnTo>
                    <a:pt x="3675" y="1537"/>
                  </a:lnTo>
                  <a:lnTo>
                    <a:pt x="2901" y="1537"/>
                  </a:lnTo>
                  <a:lnTo>
                    <a:pt x="17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 name="Google Shape;1504;p39">
              <a:extLst>
                <a:ext uri="{FF2B5EF4-FFF2-40B4-BE49-F238E27FC236}">
                  <a16:creationId xmlns:a16="http://schemas.microsoft.com/office/drawing/2014/main" id="{4476B338-6E54-D19B-1F4B-F68DF30A2175}"/>
                </a:ext>
              </a:extLst>
            </p:cNvPr>
            <p:cNvSpPr/>
            <p:nvPr/>
          </p:nvSpPr>
          <p:spPr>
            <a:xfrm>
              <a:off x="1048066" y="3148706"/>
              <a:ext cx="157447" cy="241606"/>
            </a:xfrm>
            <a:custGeom>
              <a:avLst/>
              <a:gdLst/>
              <a:ahLst/>
              <a:cxnLst/>
              <a:rect l="l" t="t" r="r" b="b"/>
              <a:pathLst>
                <a:path w="4026" h="6178" extrusionOk="0">
                  <a:moveTo>
                    <a:pt x="1967" y="653"/>
                  </a:moveTo>
                  <a:lnTo>
                    <a:pt x="2987" y="2040"/>
                  </a:lnTo>
                  <a:lnTo>
                    <a:pt x="3677" y="2040"/>
                  </a:lnTo>
                  <a:lnTo>
                    <a:pt x="3677" y="4711"/>
                  </a:lnTo>
                  <a:cubicBezTo>
                    <a:pt x="3677" y="5330"/>
                    <a:pt x="3174" y="5832"/>
                    <a:pt x="2558" y="5832"/>
                  </a:cubicBezTo>
                  <a:lnTo>
                    <a:pt x="1468" y="5832"/>
                  </a:lnTo>
                  <a:cubicBezTo>
                    <a:pt x="850" y="5832"/>
                    <a:pt x="347" y="5330"/>
                    <a:pt x="347" y="4711"/>
                  </a:cubicBezTo>
                  <a:lnTo>
                    <a:pt x="347" y="2040"/>
                  </a:lnTo>
                  <a:lnTo>
                    <a:pt x="1230" y="2040"/>
                  </a:lnTo>
                  <a:lnTo>
                    <a:pt x="1967" y="653"/>
                  </a:lnTo>
                  <a:close/>
                  <a:moveTo>
                    <a:pt x="1915" y="1"/>
                  </a:moveTo>
                  <a:lnTo>
                    <a:pt x="1017" y="1689"/>
                  </a:lnTo>
                  <a:lnTo>
                    <a:pt x="0" y="1689"/>
                  </a:lnTo>
                  <a:lnTo>
                    <a:pt x="0" y="4709"/>
                  </a:lnTo>
                  <a:cubicBezTo>
                    <a:pt x="0" y="5519"/>
                    <a:pt x="658" y="6177"/>
                    <a:pt x="1468" y="6177"/>
                  </a:cubicBezTo>
                  <a:lnTo>
                    <a:pt x="2556" y="6177"/>
                  </a:lnTo>
                  <a:cubicBezTo>
                    <a:pt x="3367" y="6177"/>
                    <a:pt x="4025" y="5519"/>
                    <a:pt x="4023" y="4709"/>
                  </a:cubicBezTo>
                  <a:lnTo>
                    <a:pt x="4023" y="1689"/>
                  </a:lnTo>
                  <a:lnTo>
                    <a:pt x="3162" y="1689"/>
                  </a:lnTo>
                  <a:lnTo>
                    <a:pt x="19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 name="Google Shape;1505;p39">
              <a:extLst>
                <a:ext uri="{FF2B5EF4-FFF2-40B4-BE49-F238E27FC236}">
                  <a16:creationId xmlns:a16="http://schemas.microsoft.com/office/drawing/2014/main" id="{A510A4D6-09D7-83D2-26B1-EDB7E2C3161E}"/>
                </a:ext>
              </a:extLst>
            </p:cNvPr>
            <p:cNvSpPr/>
            <p:nvPr/>
          </p:nvSpPr>
          <p:spPr>
            <a:xfrm>
              <a:off x="793437" y="2747463"/>
              <a:ext cx="118222" cy="86154"/>
            </a:xfrm>
            <a:custGeom>
              <a:avLst/>
              <a:gdLst/>
              <a:ahLst/>
              <a:cxnLst/>
              <a:rect l="l" t="t" r="r" b="b"/>
              <a:pathLst>
                <a:path w="3023" h="2203" extrusionOk="0">
                  <a:moveTo>
                    <a:pt x="1101" y="0"/>
                  </a:moveTo>
                  <a:cubicBezTo>
                    <a:pt x="493" y="0"/>
                    <a:pt x="0" y="493"/>
                    <a:pt x="0" y="1102"/>
                  </a:cubicBezTo>
                  <a:cubicBezTo>
                    <a:pt x="0" y="1710"/>
                    <a:pt x="493" y="2203"/>
                    <a:pt x="1101" y="2203"/>
                  </a:cubicBezTo>
                  <a:lnTo>
                    <a:pt x="1921" y="2203"/>
                  </a:lnTo>
                  <a:cubicBezTo>
                    <a:pt x="2528" y="2203"/>
                    <a:pt x="3020" y="1710"/>
                    <a:pt x="3022" y="1102"/>
                  </a:cubicBezTo>
                  <a:cubicBezTo>
                    <a:pt x="3022" y="493"/>
                    <a:pt x="2530" y="0"/>
                    <a:pt x="19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 name="Google Shape;1506;p39">
              <a:extLst>
                <a:ext uri="{FF2B5EF4-FFF2-40B4-BE49-F238E27FC236}">
                  <a16:creationId xmlns:a16="http://schemas.microsoft.com/office/drawing/2014/main" id="{C928677E-0603-9B63-0325-01D697C0F99D}"/>
                </a:ext>
              </a:extLst>
            </p:cNvPr>
            <p:cNvSpPr/>
            <p:nvPr/>
          </p:nvSpPr>
          <p:spPr>
            <a:xfrm>
              <a:off x="786711" y="2740737"/>
              <a:ext cx="131636" cy="99607"/>
            </a:xfrm>
            <a:custGeom>
              <a:avLst/>
              <a:gdLst/>
              <a:ahLst/>
              <a:cxnLst/>
              <a:rect l="l" t="t" r="r" b="b"/>
              <a:pathLst>
                <a:path w="3366" h="2547" extrusionOk="0">
                  <a:moveTo>
                    <a:pt x="2093" y="348"/>
                  </a:moveTo>
                  <a:cubicBezTo>
                    <a:pt x="2603" y="348"/>
                    <a:pt x="3019" y="763"/>
                    <a:pt x="3019" y="1274"/>
                  </a:cubicBezTo>
                  <a:cubicBezTo>
                    <a:pt x="3019" y="1782"/>
                    <a:pt x="2603" y="2200"/>
                    <a:pt x="2093" y="2200"/>
                  </a:cubicBezTo>
                  <a:lnTo>
                    <a:pt x="1273" y="2200"/>
                  </a:lnTo>
                  <a:cubicBezTo>
                    <a:pt x="763" y="2200"/>
                    <a:pt x="347" y="1784"/>
                    <a:pt x="347" y="1274"/>
                  </a:cubicBezTo>
                  <a:cubicBezTo>
                    <a:pt x="347" y="763"/>
                    <a:pt x="763" y="348"/>
                    <a:pt x="1273" y="348"/>
                  </a:cubicBezTo>
                  <a:close/>
                  <a:moveTo>
                    <a:pt x="1273" y="1"/>
                  </a:moveTo>
                  <a:cubicBezTo>
                    <a:pt x="572" y="1"/>
                    <a:pt x="1" y="572"/>
                    <a:pt x="1" y="1274"/>
                  </a:cubicBezTo>
                  <a:cubicBezTo>
                    <a:pt x="1" y="1975"/>
                    <a:pt x="572" y="2546"/>
                    <a:pt x="1273" y="2546"/>
                  </a:cubicBezTo>
                  <a:lnTo>
                    <a:pt x="2093" y="2546"/>
                  </a:lnTo>
                  <a:cubicBezTo>
                    <a:pt x="2794" y="2546"/>
                    <a:pt x="3366" y="1975"/>
                    <a:pt x="3366" y="1274"/>
                  </a:cubicBezTo>
                  <a:cubicBezTo>
                    <a:pt x="3366" y="572"/>
                    <a:pt x="2794"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a:extLst>
                <a:ext uri="{FF2B5EF4-FFF2-40B4-BE49-F238E27FC236}">
                  <a16:creationId xmlns:a16="http://schemas.microsoft.com/office/drawing/2014/main" id="{DF42EAB4-B3C5-F24F-863A-08D6120081E5}"/>
                </a:ext>
              </a:extLst>
            </p:cNvPr>
            <p:cNvSpPr/>
            <p:nvPr/>
          </p:nvSpPr>
          <p:spPr>
            <a:xfrm>
              <a:off x="1329288" y="3720849"/>
              <a:ext cx="312977" cy="357716"/>
            </a:xfrm>
            <a:custGeom>
              <a:avLst/>
              <a:gdLst/>
              <a:ahLst/>
              <a:cxnLst/>
              <a:rect l="l" t="t" r="r" b="b"/>
              <a:pathLst>
                <a:path w="8003" h="9147" extrusionOk="0">
                  <a:moveTo>
                    <a:pt x="3257" y="1"/>
                  </a:moveTo>
                  <a:lnTo>
                    <a:pt x="0" y="6908"/>
                  </a:lnTo>
                  <a:lnTo>
                    <a:pt x="4748" y="9146"/>
                  </a:lnTo>
                  <a:lnTo>
                    <a:pt x="8003" y="2237"/>
                  </a:lnTo>
                  <a:lnTo>
                    <a:pt x="32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 name="Google Shape;1508;p39">
              <a:extLst>
                <a:ext uri="{FF2B5EF4-FFF2-40B4-BE49-F238E27FC236}">
                  <a16:creationId xmlns:a16="http://schemas.microsoft.com/office/drawing/2014/main" id="{A3B2215D-F6DD-D97D-29BD-98839EF49F03}"/>
                </a:ext>
              </a:extLst>
            </p:cNvPr>
            <p:cNvSpPr/>
            <p:nvPr/>
          </p:nvSpPr>
          <p:spPr>
            <a:xfrm>
              <a:off x="1320254" y="3711854"/>
              <a:ext cx="331045" cy="375862"/>
            </a:xfrm>
            <a:custGeom>
              <a:avLst/>
              <a:gdLst/>
              <a:ahLst/>
              <a:cxnLst/>
              <a:rect l="l" t="t" r="r" b="b"/>
              <a:pathLst>
                <a:path w="8465" h="9611" extrusionOk="0">
                  <a:moveTo>
                    <a:pt x="3571" y="465"/>
                  </a:moveTo>
                  <a:lnTo>
                    <a:pt x="8001" y="2554"/>
                  </a:lnTo>
                  <a:lnTo>
                    <a:pt x="4893" y="9148"/>
                  </a:lnTo>
                  <a:lnTo>
                    <a:pt x="464" y="7059"/>
                  </a:lnTo>
                  <a:lnTo>
                    <a:pt x="3571" y="465"/>
                  </a:lnTo>
                  <a:close/>
                  <a:moveTo>
                    <a:pt x="3403" y="0"/>
                  </a:moveTo>
                  <a:lnTo>
                    <a:pt x="1" y="7225"/>
                  </a:lnTo>
                  <a:lnTo>
                    <a:pt x="5060" y="9611"/>
                  </a:lnTo>
                  <a:lnTo>
                    <a:pt x="8464" y="2388"/>
                  </a:lnTo>
                  <a:lnTo>
                    <a:pt x="34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 name="Google Shape;1509;p39">
              <a:extLst>
                <a:ext uri="{FF2B5EF4-FFF2-40B4-BE49-F238E27FC236}">
                  <a16:creationId xmlns:a16="http://schemas.microsoft.com/office/drawing/2014/main" id="{F8D9B6C7-353F-990B-A01D-69A1F56A02D9}"/>
                </a:ext>
              </a:extLst>
            </p:cNvPr>
            <p:cNvSpPr/>
            <p:nvPr/>
          </p:nvSpPr>
          <p:spPr>
            <a:xfrm>
              <a:off x="1499171" y="3891983"/>
              <a:ext cx="118222" cy="86193"/>
            </a:xfrm>
            <a:custGeom>
              <a:avLst/>
              <a:gdLst/>
              <a:ahLst/>
              <a:cxnLst/>
              <a:rect l="l" t="t" r="r" b="b"/>
              <a:pathLst>
                <a:path w="3023" h="2204" extrusionOk="0">
                  <a:moveTo>
                    <a:pt x="1102" y="0"/>
                  </a:moveTo>
                  <a:cubicBezTo>
                    <a:pt x="493" y="0"/>
                    <a:pt x="0" y="493"/>
                    <a:pt x="0" y="1102"/>
                  </a:cubicBezTo>
                  <a:cubicBezTo>
                    <a:pt x="0" y="1711"/>
                    <a:pt x="493" y="2203"/>
                    <a:pt x="1102" y="2203"/>
                  </a:cubicBezTo>
                  <a:lnTo>
                    <a:pt x="1921" y="2203"/>
                  </a:lnTo>
                  <a:cubicBezTo>
                    <a:pt x="2528" y="2203"/>
                    <a:pt x="3021" y="1711"/>
                    <a:pt x="3023" y="1102"/>
                  </a:cubicBezTo>
                  <a:cubicBezTo>
                    <a:pt x="3023" y="493"/>
                    <a:pt x="2530" y="0"/>
                    <a:pt x="19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 name="Google Shape;1510;p39">
              <a:extLst>
                <a:ext uri="{FF2B5EF4-FFF2-40B4-BE49-F238E27FC236}">
                  <a16:creationId xmlns:a16="http://schemas.microsoft.com/office/drawing/2014/main" id="{8D0D38EE-C7A6-F1B8-66D4-21C91BE5DC90}"/>
                </a:ext>
              </a:extLst>
            </p:cNvPr>
            <p:cNvSpPr/>
            <p:nvPr/>
          </p:nvSpPr>
          <p:spPr>
            <a:xfrm>
              <a:off x="1492484" y="3885296"/>
              <a:ext cx="131597" cy="99568"/>
            </a:xfrm>
            <a:custGeom>
              <a:avLst/>
              <a:gdLst/>
              <a:ahLst/>
              <a:cxnLst/>
              <a:rect l="l" t="t" r="r" b="b"/>
              <a:pathLst>
                <a:path w="3365" h="2546" extrusionOk="0">
                  <a:moveTo>
                    <a:pt x="2092" y="347"/>
                  </a:moveTo>
                  <a:cubicBezTo>
                    <a:pt x="2603" y="347"/>
                    <a:pt x="3018" y="762"/>
                    <a:pt x="3018" y="1273"/>
                  </a:cubicBezTo>
                  <a:cubicBezTo>
                    <a:pt x="3018" y="1783"/>
                    <a:pt x="2603" y="2199"/>
                    <a:pt x="2092" y="2199"/>
                  </a:cubicBezTo>
                  <a:lnTo>
                    <a:pt x="1273" y="2199"/>
                  </a:lnTo>
                  <a:cubicBezTo>
                    <a:pt x="762" y="2199"/>
                    <a:pt x="347" y="1783"/>
                    <a:pt x="347" y="1273"/>
                  </a:cubicBezTo>
                  <a:cubicBezTo>
                    <a:pt x="347" y="762"/>
                    <a:pt x="762" y="347"/>
                    <a:pt x="1273" y="347"/>
                  </a:cubicBezTo>
                  <a:close/>
                  <a:moveTo>
                    <a:pt x="1273" y="0"/>
                  </a:moveTo>
                  <a:cubicBezTo>
                    <a:pt x="571" y="0"/>
                    <a:pt x="0" y="571"/>
                    <a:pt x="0" y="1273"/>
                  </a:cubicBezTo>
                  <a:cubicBezTo>
                    <a:pt x="0" y="1974"/>
                    <a:pt x="571" y="2545"/>
                    <a:pt x="1273" y="2545"/>
                  </a:cubicBezTo>
                  <a:lnTo>
                    <a:pt x="2092" y="2545"/>
                  </a:lnTo>
                  <a:cubicBezTo>
                    <a:pt x="2794" y="2545"/>
                    <a:pt x="3365" y="1974"/>
                    <a:pt x="3365" y="1273"/>
                  </a:cubicBezTo>
                  <a:cubicBezTo>
                    <a:pt x="3365" y="571"/>
                    <a:pt x="2794" y="0"/>
                    <a:pt x="2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 name="Google Shape;1511;p39">
              <a:extLst>
                <a:ext uri="{FF2B5EF4-FFF2-40B4-BE49-F238E27FC236}">
                  <a16:creationId xmlns:a16="http://schemas.microsoft.com/office/drawing/2014/main" id="{CDE3E715-CC05-B81B-BFF3-B259FBB5DA8E}"/>
                </a:ext>
              </a:extLst>
            </p:cNvPr>
            <p:cNvSpPr/>
            <p:nvPr/>
          </p:nvSpPr>
          <p:spPr>
            <a:xfrm>
              <a:off x="814751" y="4378050"/>
              <a:ext cx="323419" cy="323263"/>
            </a:xfrm>
            <a:custGeom>
              <a:avLst/>
              <a:gdLst/>
              <a:ahLst/>
              <a:cxnLst/>
              <a:rect l="l" t="t" r="r" b="b"/>
              <a:pathLst>
                <a:path w="8270" h="8266" extrusionOk="0">
                  <a:moveTo>
                    <a:pt x="8269" y="1"/>
                  </a:moveTo>
                  <a:lnTo>
                    <a:pt x="1" y="826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 name="Google Shape;1512;p39">
              <a:extLst>
                <a:ext uri="{FF2B5EF4-FFF2-40B4-BE49-F238E27FC236}">
                  <a16:creationId xmlns:a16="http://schemas.microsoft.com/office/drawing/2014/main" id="{64AFB58B-E38C-4F69-CA4E-29911E140B70}"/>
                </a:ext>
              </a:extLst>
            </p:cNvPr>
            <p:cNvSpPr/>
            <p:nvPr/>
          </p:nvSpPr>
          <p:spPr>
            <a:xfrm>
              <a:off x="807281" y="4371128"/>
              <a:ext cx="338358" cy="337028"/>
            </a:xfrm>
            <a:custGeom>
              <a:avLst/>
              <a:gdLst/>
              <a:ahLst/>
              <a:cxnLst/>
              <a:rect l="l" t="t" r="r" b="b"/>
              <a:pathLst>
                <a:path w="8652" h="8618" extrusionOk="0">
                  <a:moveTo>
                    <a:pt x="8459" y="0"/>
                  </a:moveTo>
                  <a:cubicBezTo>
                    <a:pt x="8415" y="0"/>
                    <a:pt x="8371" y="17"/>
                    <a:pt x="8336" y="52"/>
                  </a:cubicBezTo>
                  <a:lnTo>
                    <a:pt x="70" y="8318"/>
                  </a:lnTo>
                  <a:cubicBezTo>
                    <a:pt x="1" y="8387"/>
                    <a:pt x="1" y="8496"/>
                    <a:pt x="70" y="8565"/>
                  </a:cubicBezTo>
                  <a:cubicBezTo>
                    <a:pt x="105" y="8600"/>
                    <a:pt x="149" y="8618"/>
                    <a:pt x="194" y="8618"/>
                  </a:cubicBezTo>
                  <a:cubicBezTo>
                    <a:pt x="237" y="8618"/>
                    <a:pt x="282" y="8600"/>
                    <a:pt x="316" y="8565"/>
                  </a:cubicBezTo>
                  <a:lnTo>
                    <a:pt x="8583" y="298"/>
                  </a:lnTo>
                  <a:cubicBezTo>
                    <a:pt x="8652" y="229"/>
                    <a:pt x="8652" y="121"/>
                    <a:pt x="8583" y="52"/>
                  </a:cubicBezTo>
                  <a:cubicBezTo>
                    <a:pt x="8548" y="17"/>
                    <a:pt x="8504" y="0"/>
                    <a:pt x="8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 name="Google Shape;1513;p39">
              <a:extLst>
                <a:ext uri="{FF2B5EF4-FFF2-40B4-BE49-F238E27FC236}">
                  <a16:creationId xmlns:a16="http://schemas.microsoft.com/office/drawing/2014/main" id="{BDB27FB0-52CF-8704-8B01-B947D639AB9E}"/>
                </a:ext>
              </a:extLst>
            </p:cNvPr>
            <p:cNvSpPr/>
            <p:nvPr/>
          </p:nvSpPr>
          <p:spPr>
            <a:xfrm>
              <a:off x="814751" y="4441796"/>
              <a:ext cx="111535" cy="111574"/>
            </a:xfrm>
            <a:custGeom>
              <a:avLst/>
              <a:gdLst/>
              <a:ahLst/>
              <a:cxnLst/>
              <a:rect l="l" t="t" r="r" b="b"/>
              <a:pathLst>
                <a:path w="2852" h="2853" extrusionOk="0">
                  <a:moveTo>
                    <a:pt x="2852" y="0"/>
                  </a:moveTo>
                  <a:lnTo>
                    <a:pt x="1" y="285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 name="Google Shape;1514;p39">
              <a:extLst>
                <a:ext uri="{FF2B5EF4-FFF2-40B4-BE49-F238E27FC236}">
                  <a16:creationId xmlns:a16="http://schemas.microsoft.com/office/drawing/2014/main" id="{666A693A-CBCF-5DD9-785F-E155A1A88CFC}"/>
                </a:ext>
              </a:extLst>
            </p:cNvPr>
            <p:cNvSpPr/>
            <p:nvPr/>
          </p:nvSpPr>
          <p:spPr>
            <a:xfrm>
              <a:off x="807281" y="4434991"/>
              <a:ext cx="126474" cy="125105"/>
            </a:xfrm>
            <a:custGeom>
              <a:avLst/>
              <a:gdLst/>
              <a:ahLst/>
              <a:cxnLst/>
              <a:rect l="l" t="t" r="r" b="b"/>
              <a:pathLst>
                <a:path w="3234" h="3199" extrusionOk="0">
                  <a:moveTo>
                    <a:pt x="3042" y="0"/>
                  </a:moveTo>
                  <a:cubicBezTo>
                    <a:pt x="2997" y="0"/>
                    <a:pt x="2953" y="18"/>
                    <a:pt x="2919" y="52"/>
                  </a:cubicBezTo>
                  <a:lnTo>
                    <a:pt x="70" y="2901"/>
                  </a:lnTo>
                  <a:cubicBezTo>
                    <a:pt x="1" y="2970"/>
                    <a:pt x="1" y="3078"/>
                    <a:pt x="70" y="3147"/>
                  </a:cubicBezTo>
                  <a:cubicBezTo>
                    <a:pt x="105" y="3183"/>
                    <a:pt x="149" y="3198"/>
                    <a:pt x="194" y="3198"/>
                  </a:cubicBezTo>
                  <a:cubicBezTo>
                    <a:pt x="237" y="3198"/>
                    <a:pt x="282" y="3183"/>
                    <a:pt x="316" y="3147"/>
                  </a:cubicBezTo>
                  <a:lnTo>
                    <a:pt x="3165" y="298"/>
                  </a:lnTo>
                  <a:cubicBezTo>
                    <a:pt x="3234" y="229"/>
                    <a:pt x="3234" y="121"/>
                    <a:pt x="3165" y="52"/>
                  </a:cubicBezTo>
                  <a:cubicBezTo>
                    <a:pt x="3130" y="18"/>
                    <a:pt x="3086" y="0"/>
                    <a:pt x="3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6" name="Picture 5" descr="A diagram of different colored circles&#10;&#10;Description automatically generated">
            <a:extLst>
              <a:ext uri="{FF2B5EF4-FFF2-40B4-BE49-F238E27FC236}">
                <a16:creationId xmlns:a16="http://schemas.microsoft.com/office/drawing/2014/main" id="{9D907957-402E-33A9-EAB7-D605AD5274B9}"/>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4405607" y="796503"/>
            <a:ext cx="4589833" cy="4067935"/>
          </a:xfrm>
          <a:prstGeom prst="rect">
            <a:avLst/>
          </a:prstGeom>
        </p:spPr>
      </p:pic>
    </p:spTree>
    <p:extLst>
      <p:ext uri="{BB962C8B-B14F-4D97-AF65-F5344CB8AC3E}">
        <p14:creationId xmlns:p14="http://schemas.microsoft.com/office/powerpoint/2010/main" val="1200973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2500" fill="hold"/>
                                        <p:tgtEl>
                                          <p:spTgt spid="6"/>
                                        </p:tgtEl>
                                        <p:attrNameLst>
                                          <p:attrName>ppt_w</p:attrName>
                                        </p:attrNameLst>
                                      </p:cBhvr>
                                      <p:tavLst>
                                        <p:tav tm="0">
                                          <p:val>
                                            <p:fltVal val="0"/>
                                          </p:val>
                                        </p:tav>
                                        <p:tav tm="100000">
                                          <p:val>
                                            <p:strVal val="#ppt_w"/>
                                          </p:val>
                                        </p:tav>
                                      </p:tavLst>
                                    </p:anim>
                                    <p:anim calcmode="lin" valueType="num">
                                      <p:cBhvr>
                                        <p:cTn id="8" dur="2500" fill="hold"/>
                                        <p:tgtEl>
                                          <p:spTgt spid="6"/>
                                        </p:tgtEl>
                                        <p:attrNameLst>
                                          <p:attrName>ppt_h</p:attrName>
                                        </p:attrNameLst>
                                      </p:cBhvr>
                                      <p:tavLst>
                                        <p:tav tm="0">
                                          <p:val>
                                            <p:fltVal val="0"/>
                                          </p:val>
                                        </p:tav>
                                        <p:tav tm="100000">
                                          <p:val>
                                            <p:strVal val="#ppt_h"/>
                                          </p:val>
                                        </p:tav>
                                      </p:tavLst>
                                    </p:anim>
                                    <p:anim calcmode="lin" valueType="num">
                                      <p:cBhvr>
                                        <p:cTn id="9" dur="2500" fill="hold"/>
                                        <p:tgtEl>
                                          <p:spTgt spid="6"/>
                                        </p:tgtEl>
                                        <p:attrNameLst>
                                          <p:attrName>style.rotation</p:attrName>
                                        </p:attrNameLst>
                                      </p:cBhvr>
                                      <p:tavLst>
                                        <p:tav tm="0">
                                          <p:val>
                                            <p:fltVal val="90"/>
                                          </p:val>
                                        </p:tav>
                                        <p:tav tm="100000">
                                          <p:val>
                                            <p:fltVal val="0"/>
                                          </p:val>
                                        </p:tav>
                                      </p:tavLst>
                                    </p:anim>
                                    <p:animEffect transition="in" filter="fade">
                                      <p:cBhvr>
                                        <p:cTn id="10" dur="2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19">
          <a:extLst>
            <a:ext uri="{FF2B5EF4-FFF2-40B4-BE49-F238E27FC236}">
              <a16:creationId xmlns:a16="http://schemas.microsoft.com/office/drawing/2014/main" id="{0D70EBE2-016F-0456-EA95-E25AC69BBBAE}"/>
            </a:ext>
          </a:extLst>
        </p:cNvPr>
        <p:cNvGrpSpPr/>
        <p:nvPr/>
      </p:nvGrpSpPr>
      <p:grpSpPr>
        <a:xfrm>
          <a:off x="0" y="0"/>
          <a:ext cx="0" cy="0"/>
          <a:chOff x="0" y="0"/>
          <a:chExt cx="0" cy="0"/>
        </a:xfrm>
      </p:grpSpPr>
      <p:sp>
        <p:nvSpPr>
          <p:cNvPr id="1420" name="Google Shape;1420;p39">
            <a:extLst>
              <a:ext uri="{FF2B5EF4-FFF2-40B4-BE49-F238E27FC236}">
                <a16:creationId xmlns:a16="http://schemas.microsoft.com/office/drawing/2014/main" id="{D4EE95D0-CCE9-41BB-CA37-B33ACD8FFCD2}"/>
              </a:ext>
            </a:extLst>
          </p:cNvPr>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MANY </a:t>
            </a:r>
            <a:r>
              <a:rPr lang="en" dirty="0">
                <a:latin typeface="Rozha One" panose="020B0604020202020204" charset="0"/>
                <a:cs typeface="Rozha One" panose="020B0604020202020204" charset="0"/>
              </a:rPr>
              <a:t>NIEGHBORHOODS</a:t>
            </a:r>
            <a:endParaRPr dirty="0">
              <a:latin typeface="Rozha One" panose="020B0604020202020204" charset="0"/>
              <a:cs typeface="Rozha One" panose="020B0604020202020204" charset="0"/>
            </a:endParaRPr>
          </a:p>
        </p:txBody>
      </p:sp>
      <p:sp>
        <p:nvSpPr>
          <p:cNvPr id="1421" name="Google Shape;1421;p39">
            <a:extLst>
              <a:ext uri="{FF2B5EF4-FFF2-40B4-BE49-F238E27FC236}">
                <a16:creationId xmlns:a16="http://schemas.microsoft.com/office/drawing/2014/main" id="{C0C7086F-3947-5F33-1760-CD005CA7C6FA}"/>
              </a:ext>
            </a:extLst>
          </p:cNvPr>
          <p:cNvSpPr txBox="1">
            <a:spLocks noGrp="1"/>
          </p:cNvSpPr>
          <p:nvPr>
            <p:ph type="subTitle" idx="4294967295"/>
          </p:nvPr>
        </p:nvSpPr>
        <p:spPr>
          <a:xfrm>
            <a:off x="595323" y="1777343"/>
            <a:ext cx="3381300" cy="1228539"/>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b="1" i="1" dirty="0">
                <a:latin typeface="Work Sans" pitchFamily="2" charset="0"/>
                <a:cs typeface="Rozha One" panose="020B0604020202020204" charset="0"/>
              </a:rPr>
              <a:t>AirBnb’s are offered throughout the 339 neighborhoods within the Five Boroughs</a:t>
            </a:r>
          </a:p>
          <a:p>
            <a:pPr marL="0" lvl="0" indent="0" algn="l" rtl="0">
              <a:spcBef>
                <a:spcPts val="0"/>
              </a:spcBef>
              <a:spcAft>
                <a:spcPts val="1600"/>
              </a:spcAft>
              <a:buNone/>
            </a:pPr>
            <a:r>
              <a:rPr lang="en" dirty="0">
                <a:latin typeface="Work Sans" pitchFamily="2" charset="0"/>
                <a:cs typeface="Rozha One" panose="020B0604020202020204" charset="0"/>
              </a:rPr>
              <a:t>The most popular are:</a:t>
            </a:r>
          </a:p>
        </p:txBody>
      </p:sp>
      <p:grpSp>
        <p:nvGrpSpPr>
          <p:cNvPr id="1449" name="Google Shape;1449;p39">
            <a:extLst>
              <a:ext uri="{FF2B5EF4-FFF2-40B4-BE49-F238E27FC236}">
                <a16:creationId xmlns:a16="http://schemas.microsoft.com/office/drawing/2014/main" id="{DD9E80BF-E6D1-CC6D-2218-C73E81753870}"/>
              </a:ext>
            </a:extLst>
          </p:cNvPr>
          <p:cNvGrpSpPr/>
          <p:nvPr/>
        </p:nvGrpSpPr>
        <p:grpSpPr>
          <a:xfrm>
            <a:off x="4405607" y="3339427"/>
            <a:ext cx="456022" cy="1300943"/>
            <a:chOff x="720072" y="2486890"/>
            <a:chExt cx="931228" cy="2656612"/>
          </a:xfrm>
        </p:grpSpPr>
        <p:sp>
          <p:nvSpPr>
            <p:cNvPr id="1450" name="Google Shape;1450;p39">
              <a:extLst>
                <a:ext uri="{FF2B5EF4-FFF2-40B4-BE49-F238E27FC236}">
                  <a16:creationId xmlns:a16="http://schemas.microsoft.com/office/drawing/2014/main" id="{7729CEAC-BAD1-3568-42B7-DEF881D67F1C}"/>
                </a:ext>
              </a:extLst>
            </p:cNvPr>
            <p:cNvSpPr/>
            <p:nvPr/>
          </p:nvSpPr>
          <p:spPr>
            <a:xfrm>
              <a:off x="1127259" y="2935297"/>
              <a:ext cx="39" cy="146106"/>
            </a:xfrm>
            <a:custGeom>
              <a:avLst/>
              <a:gdLst/>
              <a:ahLst/>
              <a:cxnLst/>
              <a:rect l="l" t="t" r="r" b="b"/>
              <a:pathLst>
                <a:path w="1" h="3736" extrusionOk="0">
                  <a:moveTo>
                    <a:pt x="1" y="1"/>
                  </a:moveTo>
                  <a:lnTo>
                    <a:pt x="1" y="373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 name="Google Shape;1451;p39">
              <a:extLst>
                <a:ext uri="{FF2B5EF4-FFF2-40B4-BE49-F238E27FC236}">
                  <a16:creationId xmlns:a16="http://schemas.microsoft.com/office/drawing/2014/main" id="{8EB067A5-D45A-AA9B-603F-BD8AB4C2A1A0}"/>
                </a:ext>
              </a:extLst>
            </p:cNvPr>
            <p:cNvSpPr/>
            <p:nvPr/>
          </p:nvSpPr>
          <p:spPr>
            <a:xfrm>
              <a:off x="1120415" y="2928453"/>
              <a:ext cx="13688" cy="159676"/>
            </a:xfrm>
            <a:custGeom>
              <a:avLst/>
              <a:gdLst/>
              <a:ahLst/>
              <a:cxnLst/>
              <a:rect l="l" t="t" r="r" b="b"/>
              <a:pathLst>
                <a:path w="350" h="4083" extrusionOk="0">
                  <a:moveTo>
                    <a:pt x="176" y="0"/>
                  </a:moveTo>
                  <a:cubicBezTo>
                    <a:pt x="79" y="0"/>
                    <a:pt x="0" y="79"/>
                    <a:pt x="0" y="176"/>
                  </a:cubicBezTo>
                  <a:lnTo>
                    <a:pt x="0" y="3909"/>
                  </a:lnTo>
                  <a:cubicBezTo>
                    <a:pt x="0" y="4003"/>
                    <a:pt x="79" y="4082"/>
                    <a:pt x="176" y="4082"/>
                  </a:cubicBezTo>
                  <a:cubicBezTo>
                    <a:pt x="270" y="4082"/>
                    <a:pt x="349" y="4007"/>
                    <a:pt x="349" y="3909"/>
                  </a:cubicBezTo>
                  <a:lnTo>
                    <a:pt x="349" y="176"/>
                  </a:lnTo>
                  <a:cubicBezTo>
                    <a:pt x="349" y="79"/>
                    <a:pt x="270"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 name="Google Shape;1452;p39">
              <a:extLst>
                <a:ext uri="{FF2B5EF4-FFF2-40B4-BE49-F238E27FC236}">
                  <a16:creationId xmlns:a16="http://schemas.microsoft.com/office/drawing/2014/main" id="{B448B600-6230-0C79-815F-2BE6DD89023D}"/>
                </a:ext>
              </a:extLst>
            </p:cNvPr>
            <p:cNvSpPr/>
            <p:nvPr/>
          </p:nvSpPr>
          <p:spPr>
            <a:xfrm>
              <a:off x="1179428" y="2981131"/>
              <a:ext cx="70902" cy="117909"/>
            </a:xfrm>
            <a:custGeom>
              <a:avLst/>
              <a:gdLst/>
              <a:ahLst/>
              <a:cxnLst/>
              <a:rect l="l" t="t" r="r" b="b"/>
              <a:pathLst>
                <a:path w="1813" h="3015" extrusionOk="0">
                  <a:moveTo>
                    <a:pt x="1813" y="1"/>
                  </a:moveTo>
                  <a:lnTo>
                    <a:pt x="0" y="301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 name="Google Shape;1453;p39">
              <a:extLst>
                <a:ext uri="{FF2B5EF4-FFF2-40B4-BE49-F238E27FC236}">
                  <a16:creationId xmlns:a16="http://schemas.microsoft.com/office/drawing/2014/main" id="{23C5A9F4-6C8B-D53E-D852-A69FD1EA4FA1}"/>
                </a:ext>
              </a:extLst>
            </p:cNvPr>
            <p:cNvSpPr/>
            <p:nvPr/>
          </p:nvSpPr>
          <p:spPr>
            <a:xfrm>
              <a:off x="1171724" y="2974326"/>
              <a:ext cx="86388" cy="131519"/>
            </a:xfrm>
            <a:custGeom>
              <a:avLst/>
              <a:gdLst/>
              <a:ahLst/>
              <a:cxnLst/>
              <a:rect l="l" t="t" r="r" b="b"/>
              <a:pathLst>
                <a:path w="2209" h="3363" extrusionOk="0">
                  <a:moveTo>
                    <a:pt x="2012" y="1"/>
                  </a:moveTo>
                  <a:cubicBezTo>
                    <a:pt x="1953" y="1"/>
                    <a:pt x="1895" y="31"/>
                    <a:pt x="1862" y="86"/>
                  </a:cubicBezTo>
                  <a:lnTo>
                    <a:pt x="50" y="3100"/>
                  </a:lnTo>
                  <a:cubicBezTo>
                    <a:pt x="0" y="3183"/>
                    <a:pt x="28" y="3289"/>
                    <a:pt x="109" y="3339"/>
                  </a:cubicBezTo>
                  <a:cubicBezTo>
                    <a:pt x="136" y="3356"/>
                    <a:pt x="168" y="3362"/>
                    <a:pt x="197" y="3362"/>
                  </a:cubicBezTo>
                  <a:cubicBezTo>
                    <a:pt x="257" y="3362"/>
                    <a:pt x="316" y="3331"/>
                    <a:pt x="347" y="3280"/>
                  </a:cubicBezTo>
                  <a:lnTo>
                    <a:pt x="2160" y="265"/>
                  </a:lnTo>
                  <a:cubicBezTo>
                    <a:pt x="2209" y="181"/>
                    <a:pt x="2183" y="74"/>
                    <a:pt x="2101" y="25"/>
                  </a:cubicBezTo>
                  <a:cubicBezTo>
                    <a:pt x="2073" y="8"/>
                    <a:pt x="2042" y="1"/>
                    <a:pt x="20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 name="Google Shape;1454;p39">
              <a:extLst>
                <a:ext uri="{FF2B5EF4-FFF2-40B4-BE49-F238E27FC236}">
                  <a16:creationId xmlns:a16="http://schemas.microsoft.com/office/drawing/2014/main" id="{8ABB89B0-046F-AF3E-2D0A-6B93659C9CF6}"/>
                </a:ext>
              </a:extLst>
            </p:cNvPr>
            <p:cNvSpPr/>
            <p:nvPr/>
          </p:nvSpPr>
          <p:spPr>
            <a:xfrm>
              <a:off x="1229564" y="3064117"/>
              <a:ext cx="106685" cy="79075"/>
            </a:xfrm>
            <a:custGeom>
              <a:avLst/>
              <a:gdLst/>
              <a:ahLst/>
              <a:cxnLst/>
              <a:rect l="l" t="t" r="r" b="b"/>
              <a:pathLst>
                <a:path w="2728" h="2022" extrusionOk="0">
                  <a:moveTo>
                    <a:pt x="2728" y="1"/>
                  </a:moveTo>
                  <a:lnTo>
                    <a:pt x="1" y="2022"/>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 name="Google Shape;1455;p39">
              <a:extLst>
                <a:ext uri="{FF2B5EF4-FFF2-40B4-BE49-F238E27FC236}">
                  <a16:creationId xmlns:a16="http://schemas.microsoft.com/office/drawing/2014/main" id="{A4B3695E-77D9-57BB-5802-21FC6016D027}"/>
                </a:ext>
              </a:extLst>
            </p:cNvPr>
            <p:cNvSpPr/>
            <p:nvPr/>
          </p:nvSpPr>
          <p:spPr>
            <a:xfrm>
              <a:off x="1221860" y="3057273"/>
              <a:ext cx="122094" cy="92724"/>
            </a:xfrm>
            <a:custGeom>
              <a:avLst/>
              <a:gdLst/>
              <a:ahLst/>
              <a:cxnLst/>
              <a:rect l="l" t="t" r="r" b="b"/>
              <a:pathLst>
                <a:path w="3122" h="2371" extrusionOk="0">
                  <a:moveTo>
                    <a:pt x="2927" y="1"/>
                  </a:moveTo>
                  <a:cubicBezTo>
                    <a:pt x="2890" y="1"/>
                    <a:pt x="2853" y="12"/>
                    <a:pt x="2822" y="36"/>
                  </a:cubicBezTo>
                  <a:lnTo>
                    <a:pt x="96" y="2055"/>
                  </a:lnTo>
                  <a:cubicBezTo>
                    <a:pt x="17" y="2112"/>
                    <a:pt x="1" y="2222"/>
                    <a:pt x="58" y="2299"/>
                  </a:cubicBezTo>
                  <a:cubicBezTo>
                    <a:pt x="94" y="2345"/>
                    <a:pt x="145" y="2370"/>
                    <a:pt x="198" y="2370"/>
                  </a:cubicBezTo>
                  <a:cubicBezTo>
                    <a:pt x="235" y="2370"/>
                    <a:pt x="271" y="2360"/>
                    <a:pt x="302" y="2335"/>
                  </a:cubicBezTo>
                  <a:lnTo>
                    <a:pt x="3029" y="315"/>
                  </a:lnTo>
                  <a:cubicBezTo>
                    <a:pt x="3108" y="258"/>
                    <a:pt x="3122" y="148"/>
                    <a:pt x="3065" y="71"/>
                  </a:cubicBezTo>
                  <a:cubicBezTo>
                    <a:pt x="3032" y="25"/>
                    <a:pt x="2979" y="1"/>
                    <a:pt x="29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6" name="Google Shape;1456;p39">
              <a:extLst>
                <a:ext uri="{FF2B5EF4-FFF2-40B4-BE49-F238E27FC236}">
                  <a16:creationId xmlns:a16="http://schemas.microsoft.com/office/drawing/2014/main" id="{D551DD96-6B38-3393-B7BC-BBB37075F27E}"/>
                </a:ext>
              </a:extLst>
            </p:cNvPr>
            <p:cNvSpPr/>
            <p:nvPr/>
          </p:nvSpPr>
          <p:spPr>
            <a:xfrm>
              <a:off x="1250291" y="3193015"/>
              <a:ext cx="115563" cy="6648"/>
            </a:xfrm>
            <a:custGeom>
              <a:avLst/>
              <a:gdLst/>
              <a:ahLst/>
              <a:cxnLst/>
              <a:rect l="l" t="t" r="r" b="b"/>
              <a:pathLst>
                <a:path w="2955" h="170" extrusionOk="0">
                  <a:moveTo>
                    <a:pt x="2954" y="1"/>
                  </a:moveTo>
                  <a:lnTo>
                    <a:pt x="1" y="17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 name="Google Shape;1457;p39">
              <a:extLst>
                <a:ext uri="{FF2B5EF4-FFF2-40B4-BE49-F238E27FC236}">
                  <a16:creationId xmlns:a16="http://schemas.microsoft.com/office/drawing/2014/main" id="{36B51238-8913-9B38-61F2-DF965EF95880}"/>
                </a:ext>
              </a:extLst>
            </p:cNvPr>
            <p:cNvSpPr/>
            <p:nvPr/>
          </p:nvSpPr>
          <p:spPr>
            <a:xfrm>
              <a:off x="1243369" y="3186171"/>
              <a:ext cx="129485" cy="20375"/>
            </a:xfrm>
            <a:custGeom>
              <a:avLst/>
              <a:gdLst/>
              <a:ahLst/>
              <a:cxnLst/>
              <a:rect l="l" t="t" r="r" b="b"/>
              <a:pathLst>
                <a:path w="3311" h="521" extrusionOk="0">
                  <a:moveTo>
                    <a:pt x="3125" y="0"/>
                  </a:moveTo>
                  <a:cubicBezTo>
                    <a:pt x="3124" y="0"/>
                    <a:pt x="3123" y="0"/>
                    <a:pt x="3121" y="0"/>
                  </a:cubicBezTo>
                  <a:lnTo>
                    <a:pt x="168" y="170"/>
                  </a:lnTo>
                  <a:cubicBezTo>
                    <a:pt x="72" y="178"/>
                    <a:pt x="1" y="258"/>
                    <a:pt x="7" y="355"/>
                  </a:cubicBezTo>
                  <a:cubicBezTo>
                    <a:pt x="10" y="447"/>
                    <a:pt x="87" y="520"/>
                    <a:pt x="178" y="520"/>
                  </a:cubicBezTo>
                  <a:cubicBezTo>
                    <a:pt x="184" y="520"/>
                    <a:pt x="186" y="520"/>
                    <a:pt x="190" y="516"/>
                  </a:cubicBezTo>
                  <a:lnTo>
                    <a:pt x="3143" y="347"/>
                  </a:lnTo>
                  <a:cubicBezTo>
                    <a:pt x="3240" y="339"/>
                    <a:pt x="3310" y="258"/>
                    <a:pt x="3306" y="162"/>
                  </a:cubicBezTo>
                  <a:cubicBezTo>
                    <a:pt x="3299" y="69"/>
                    <a:pt x="3220" y="0"/>
                    <a:pt x="3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 name="Google Shape;1458;p39">
              <a:extLst>
                <a:ext uri="{FF2B5EF4-FFF2-40B4-BE49-F238E27FC236}">
                  <a16:creationId xmlns:a16="http://schemas.microsoft.com/office/drawing/2014/main" id="{5A876E25-7B87-F1CA-CEA7-5CFC5513D727}"/>
                </a:ext>
              </a:extLst>
            </p:cNvPr>
            <p:cNvSpPr/>
            <p:nvPr/>
          </p:nvSpPr>
          <p:spPr>
            <a:xfrm>
              <a:off x="1004383" y="2981131"/>
              <a:ext cx="70902" cy="117909"/>
            </a:xfrm>
            <a:custGeom>
              <a:avLst/>
              <a:gdLst/>
              <a:ahLst/>
              <a:cxnLst/>
              <a:rect l="l" t="t" r="r" b="b"/>
              <a:pathLst>
                <a:path w="1813" h="3015" extrusionOk="0">
                  <a:moveTo>
                    <a:pt x="0" y="1"/>
                  </a:moveTo>
                  <a:lnTo>
                    <a:pt x="1813" y="301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 name="Google Shape;1459;p39">
              <a:extLst>
                <a:ext uri="{FF2B5EF4-FFF2-40B4-BE49-F238E27FC236}">
                  <a16:creationId xmlns:a16="http://schemas.microsoft.com/office/drawing/2014/main" id="{2649722C-168B-1D0B-B13B-6AAF723786A6}"/>
                </a:ext>
              </a:extLst>
            </p:cNvPr>
            <p:cNvSpPr/>
            <p:nvPr/>
          </p:nvSpPr>
          <p:spPr>
            <a:xfrm>
              <a:off x="996523" y="2974326"/>
              <a:ext cx="86467" cy="131519"/>
            </a:xfrm>
            <a:custGeom>
              <a:avLst/>
              <a:gdLst/>
              <a:ahLst/>
              <a:cxnLst/>
              <a:rect l="l" t="t" r="r" b="b"/>
              <a:pathLst>
                <a:path w="2211" h="3363" extrusionOk="0">
                  <a:moveTo>
                    <a:pt x="198" y="1"/>
                  </a:moveTo>
                  <a:cubicBezTo>
                    <a:pt x="167" y="1"/>
                    <a:pt x="137" y="8"/>
                    <a:pt x="109" y="25"/>
                  </a:cubicBezTo>
                  <a:cubicBezTo>
                    <a:pt x="28" y="74"/>
                    <a:pt x="0" y="185"/>
                    <a:pt x="50" y="265"/>
                  </a:cubicBezTo>
                  <a:lnTo>
                    <a:pt x="1862" y="3280"/>
                  </a:lnTo>
                  <a:cubicBezTo>
                    <a:pt x="1898" y="3333"/>
                    <a:pt x="1953" y="3362"/>
                    <a:pt x="2014" y="3362"/>
                  </a:cubicBezTo>
                  <a:cubicBezTo>
                    <a:pt x="2045" y="3362"/>
                    <a:pt x="2075" y="3353"/>
                    <a:pt x="2102" y="3339"/>
                  </a:cubicBezTo>
                  <a:cubicBezTo>
                    <a:pt x="2183" y="3289"/>
                    <a:pt x="2211" y="3181"/>
                    <a:pt x="2162" y="3100"/>
                  </a:cubicBezTo>
                  <a:lnTo>
                    <a:pt x="349" y="86"/>
                  </a:lnTo>
                  <a:cubicBezTo>
                    <a:pt x="316" y="31"/>
                    <a:pt x="258"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 name="Google Shape;1460;p39">
              <a:extLst>
                <a:ext uri="{FF2B5EF4-FFF2-40B4-BE49-F238E27FC236}">
                  <a16:creationId xmlns:a16="http://schemas.microsoft.com/office/drawing/2014/main" id="{977285B9-D109-F41C-1053-4F3EAB9C9043}"/>
                </a:ext>
              </a:extLst>
            </p:cNvPr>
            <p:cNvSpPr/>
            <p:nvPr/>
          </p:nvSpPr>
          <p:spPr>
            <a:xfrm>
              <a:off x="918464" y="3064117"/>
              <a:ext cx="106607" cy="79075"/>
            </a:xfrm>
            <a:custGeom>
              <a:avLst/>
              <a:gdLst/>
              <a:ahLst/>
              <a:cxnLst/>
              <a:rect l="l" t="t" r="r" b="b"/>
              <a:pathLst>
                <a:path w="2726" h="2022" extrusionOk="0">
                  <a:moveTo>
                    <a:pt x="1" y="1"/>
                  </a:moveTo>
                  <a:lnTo>
                    <a:pt x="2725" y="2022"/>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 name="Google Shape;1461;p39">
              <a:extLst>
                <a:ext uri="{FF2B5EF4-FFF2-40B4-BE49-F238E27FC236}">
                  <a16:creationId xmlns:a16="http://schemas.microsoft.com/office/drawing/2014/main" id="{0B4EE72D-D2AD-2A4F-86CE-BA6A1C9CBC91}"/>
                </a:ext>
              </a:extLst>
            </p:cNvPr>
            <p:cNvSpPr/>
            <p:nvPr/>
          </p:nvSpPr>
          <p:spPr>
            <a:xfrm>
              <a:off x="910760" y="3057312"/>
              <a:ext cx="122015" cy="92685"/>
            </a:xfrm>
            <a:custGeom>
              <a:avLst/>
              <a:gdLst/>
              <a:ahLst/>
              <a:cxnLst/>
              <a:rect l="l" t="t" r="r" b="b"/>
              <a:pathLst>
                <a:path w="3120" h="2370" extrusionOk="0">
                  <a:moveTo>
                    <a:pt x="196" y="1"/>
                  </a:moveTo>
                  <a:cubicBezTo>
                    <a:pt x="143" y="1"/>
                    <a:pt x="90" y="25"/>
                    <a:pt x="56" y="70"/>
                  </a:cubicBezTo>
                  <a:cubicBezTo>
                    <a:pt x="1" y="149"/>
                    <a:pt x="16" y="259"/>
                    <a:pt x="93" y="314"/>
                  </a:cubicBezTo>
                  <a:lnTo>
                    <a:pt x="2820" y="2334"/>
                  </a:lnTo>
                  <a:cubicBezTo>
                    <a:pt x="2851" y="2359"/>
                    <a:pt x="2887" y="2369"/>
                    <a:pt x="2922" y="2369"/>
                  </a:cubicBezTo>
                  <a:cubicBezTo>
                    <a:pt x="2977" y="2369"/>
                    <a:pt x="3029" y="2344"/>
                    <a:pt x="3062" y="2298"/>
                  </a:cubicBezTo>
                  <a:cubicBezTo>
                    <a:pt x="3119" y="2218"/>
                    <a:pt x="3102" y="2109"/>
                    <a:pt x="3027" y="2054"/>
                  </a:cubicBezTo>
                  <a:lnTo>
                    <a:pt x="300" y="35"/>
                  </a:lnTo>
                  <a:cubicBezTo>
                    <a:pt x="269" y="12"/>
                    <a:pt x="232"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 name="Google Shape;1462;p39">
              <a:extLst>
                <a:ext uri="{FF2B5EF4-FFF2-40B4-BE49-F238E27FC236}">
                  <a16:creationId xmlns:a16="http://schemas.microsoft.com/office/drawing/2014/main" id="{A23B67F4-558F-5765-6D0A-8CF01EBA2DDD}"/>
                </a:ext>
              </a:extLst>
            </p:cNvPr>
            <p:cNvSpPr/>
            <p:nvPr/>
          </p:nvSpPr>
          <p:spPr>
            <a:xfrm>
              <a:off x="888899" y="3193015"/>
              <a:ext cx="115524" cy="6648"/>
            </a:xfrm>
            <a:custGeom>
              <a:avLst/>
              <a:gdLst/>
              <a:ahLst/>
              <a:cxnLst/>
              <a:rect l="l" t="t" r="r" b="b"/>
              <a:pathLst>
                <a:path w="2954" h="170" extrusionOk="0">
                  <a:moveTo>
                    <a:pt x="0" y="1"/>
                  </a:moveTo>
                  <a:lnTo>
                    <a:pt x="2953" y="17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 name="Google Shape;1463;p39">
              <a:extLst>
                <a:ext uri="{FF2B5EF4-FFF2-40B4-BE49-F238E27FC236}">
                  <a16:creationId xmlns:a16="http://schemas.microsoft.com/office/drawing/2014/main" id="{434FA082-D9DE-57DC-9AA4-F4472CBC1AE5}"/>
                </a:ext>
              </a:extLst>
            </p:cNvPr>
            <p:cNvSpPr/>
            <p:nvPr/>
          </p:nvSpPr>
          <p:spPr>
            <a:xfrm>
              <a:off x="881859" y="3186249"/>
              <a:ext cx="129641" cy="20297"/>
            </a:xfrm>
            <a:custGeom>
              <a:avLst/>
              <a:gdLst/>
              <a:ahLst/>
              <a:cxnLst/>
              <a:rect l="l" t="t" r="r" b="b"/>
              <a:pathLst>
                <a:path w="3315" h="519" extrusionOk="0">
                  <a:moveTo>
                    <a:pt x="184" y="0"/>
                  </a:moveTo>
                  <a:cubicBezTo>
                    <a:pt x="91" y="0"/>
                    <a:pt x="12" y="70"/>
                    <a:pt x="7" y="164"/>
                  </a:cubicBezTo>
                  <a:cubicBezTo>
                    <a:pt x="1" y="258"/>
                    <a:pt x="74" y="343"/>
                    <a:pt x="170" y="347"/>
                  </a:cubicBezTo>
                  <a:lnTo>
                    <a:pt x="3123" y="518"/>
                  </a:lnTo>
                  <a:lnTo>
                    <a:pt x="3133" y="518"/>
                  </a:lnTo>
                  <a:cubicBezTo>
                    <a:pt x="3224" y="518"/>
                    <a:pt x="3301" y="445"/>
                    <a:pt x="3307" y="355"/>
                  </a:cubicBezTo>
                  <a:cubicBezTo>
                    <a:pt x="3315" y="258"/>
                    <a:pt x="3242" y="176"/>
                    <a:pt x="3145" y="170"/>
                  </a:cubicBezTo>
                  <a:lnTo>
                    <a:pt x="192" y="0"/>
                  </a:lnTo>
                  <a:cubicBezTo>
                    <a:pt x="189" y="0"/>
                    <a:pt x="187" y="0"/>
                    <a:pt x="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 name="Google Shape;1464;p39">
              <a:extLst>
                <a:ext uri="{FF2B5EF4-FFF2-40B4-BE49-F238E27FC236}">
                  <a16:creationId xmlns:a16="http://schemas.microsoft.com/office/drawing/2014/main" id="{7284501F-5836-4F04-3DF0-F8B19F2BEA1B}"/>
                </a:ext>
              </a:extLst>
            </p:cNvPr>
            <p:cNvSpPr/>
            <p:nvPr/>
          </p:nvSpPr>
          <p:spPr>
            <a:xfrm>
              <a:off x="862618" y="4281611"/>
              <a:ext cx="503235" cy="797832"/>
            </a:xfrm>
            <a:custGeom>
              <a:avLst/>
              <a:gdLst/>
              <a:ahLst/>
              <a:cxnLst/>
              <a:rect l="l" t="t" r="r" b="b"/>
              <a:pathLst>
                <a:path w="12868" h="20401" extrusionOk="0">
                  <a:moveTo>
                    <a:pt x="0" y="0"/>
                  </a:moveTo>
                  <a:lnTo>
                    <a:pt x="0" y="20401"/>
                  </a:lnTo>
                  <a:lnTo>
                    <a:pt x="12867" y="20401"/>
                  </a:lnTo>
                  <a:lnTo>
                    <a:pt x="128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 name="Google Shape;1465;p39">
              <a:extLst>
                <a:ext uri="{FF2B5EF4-FFF2-40B4-BE49-F238E27FC236}">
                  <a16:creationId xmlns:a16="http://schemas.microsoft.com/office/drawing/2014/main" id="{A20C11A8-47F9-2B82-DA69-B42B7A044C8F}"/>
                </a:ext>
              </a:extLst>
            </p:cNvPr>
            <p:cNvSpPr/>
            <p:nvPr/>
          </p:nvSpPr>
          <p:spPr>
            <a:xfrm>
              <a:off x="925269" y="4564437"/>
              <a:ext cx="39" cy="515163"/>
            </a:xfrm>
            <a:custGeom>
              <a:avLst/>
              <a:gdLst/>
              <a:ahLst/>
              <a:cxnLst/>
              <a:rect l="l" t="t" r="r" b="b"/>
              <a:pathLst>
                <a:path w="1" h="13173" extrusionOk="0">
                  <a:moveTo>
                    <a:pt x="0" y="1"/>
                  </a:moveTo>
                  <a:lnTo>
                    <a:pt x="0" y="13173"/>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 name="Google Shape;1466;p39">
              <a:extLst>
                <a:ext uri="{FF2B5EF4-FFF2-40B4-BE49-F238E27FC236}">
                  <a16:creationId xmlns:a16="http://schemas.microsoft.com/office/drawing/2014/main" id="{186147E7-29A0-5951-E3E6-24178B595EB7}"/>
                </a:ext>
              </a:extLst>
            </p:cNvPr>
            <p:cNvSpPr/>
            <p:nvPr/>
          </p:nvSpPr>
          <p:spPr>
            <a:xfrm>
              <a:off x="918464" y="4564437"/>
              <a:ext cx="13609" cy="515007"/>
            </a:xfrm>
            <a:custGeom>
              <a:avLst/>
              <a:gdLst/>
              <a:ahLst/>
              <a:cxnLst/>
              <a:rect l="l" t="t" r="r" b="b"/>
              <a:pathLst>
                <a:path w="348" h="13169" extrusionOk="0">
                  <a:moveTo>
                    <a:pt x="1" y="1"/>
                  </a:moveTo>
                  <a:lnTo>
                    <a:pt x="1" y="13169"/>
                  </a:lnTo>
                  <a:lnTo>
                    <a:pt x="347" y="13169"/>
                  </a:lnTo>
                  <a:lnTo>
                    <a:pt x="3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 name="Google Shape;1467;p39">
              <a:extLst>
                <a:ext uri="{FF2B5EF4-FFF2-40B4-BE49-F238E27FC236}">
                  <a16:creationId xmlns:a16="http://schemas.microsoft.com/office/drawing/2014/main" id="{E9E7CD57-0166-C66E-73E6-B41526A25947}"/>
                </a:ext>
              </a:extLst>
            </p:cNvPr>
            <p:cNvSpPr/>
            <p:nvPr/>
          </p:nvSpPr>
          <p:spPr>
            <a:xfrm>
              <a:off x="1021942" y="4564437"/>
              <a:ext cx="39" cy="515163"/>
            </a:xfrm>
            <a:custGeom>
              <a:avLst/>
              <a:gdLst/>
              <a:ahLst/>
              <a:cxnLst/>
              <a:rect l="l" t="t" r="r" b="b"/>
              <a:pathLst>
                <a:path w="1" h="13173" extrusionOk="0">
                  <a:moveTo>
                    <a:pt x="1" y="1"/>
                  </a:moveTo>
                  <a:lnTo>
                    <a:pt x="1" y="13173"/>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 name="Google Shape;1468;p39">
              <a:extLst>
                <a:ext uri="{FF2B5EF4-FFF2-40B4-BE49-F238E27FC236}">
                  <a16:creationId xmlns:a16="http://schemas.microsoft.com/office/drawing/2014/main" id="{441DBE60-2F9F-D348-0CA9-DCEFB1406B71}"/>
                </a:ext>
              </a:extLst>
            </p:cNvPr>
            <p:cNvSpPr/>
            <p:nvPr/>
          </p:nvSpPr>
          <p:spPr>
            <a:xfrm>
              <a:off x="1015255" y="4564437"/>
              <a:ext cx="13570" cy="515007"/>
            </a:xfrm>
            <a:custGeom>
              <a:avLst/>
              <a:gdLst/>
              <a:ahLst/>
              <a:cxnLst/>
              <a:rect l="l" t="t" r="r" b="b"/>
              <a:pathLst>
                <a:path w="347" h="13169" extrusionOk="0">
                  <a:moveTo>
                    <a:pt x="0" y="1"/>
                  </a:moveTo>
                  <a:lnTo>
                    <a:pt x="0" y="13169"/>
                  </a:lnTo>
                  <a:lnTo>
                    <a:pt x="347" y="13169"/>
                  </a:lnTo>
                  <a:lnTo>
                    <a:pt x="3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 name="Google Shape;1469;p39">
              <a:extLst>
                <a:ext uri="{FF2B5EF4-FFF2-40B4-BE49-F238E27FC236}">
                  <a16:creationId xmlns:a16="http://schemas.microsoft.com/office/drawing/2014/main" id="{E524F286-8BD6-9A4C-30A0-1E79435E2697}"/>
                </a:ext>
              </a:extLst>
            </p:cNvPr>
            <p:cNvSpPr/>
            <p:nvPr/>
          </p:nvSpPr>
          <p:spPr>
            <a:xfrm>
              <a:off x="1113610" y="4580705"/>
              <a:ext cx="39" cy="515085"/>
            </a:xfrm>
            <a:custGeom>
              <a:avLst/>
              <a:gdLst/>
              <a:ahLst/>
              <a:cxnLst/>
              <a:rect l="l" t="t" r="r" b="b"/>
              <a:pathLst>
                <a:path w="1" h="13171" extrusionOk="0">
                  <a:moveTo>
                    <a:pt x="1" y="0"/>
                  </a:moveTo>
                  <a:lnTo>
                    <a:pt x="1" y="13171"/>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 name="Google Shape;1470;p39">
              <a:extLst>
                <a:ext uri="{FF2B5EF4-FFF2-40B4-BE49-F238E27FC236}">
                  <a16:creationId xmlns:a16="http://schemas.microsoft.com/office/drawing/2014/main" id="{083951F6-B015-9721-2916-1CE5C784C39C}"/>
                </a:ext>
              </a:extLst>
            </p:cNvPr>
            <p:cNvSpPr/>
            <p:nvPr/>
          </p:nvSpPr>
          <p:spPr>
            <a:xfrm>
              <a:off x="1106845" y="4580705"/>
              <a:ext cx="13609" cy="515085"/>
            </a:xfrm>
            <a:custGeom>
              <a:avLst/>
              <a:gdLst/>
              <a:ahLst/>
              <a:cxnLst/>
              <a:rect l="l" t="t" r="r" b="b"/>
              <a:pathLst>
                <a:path w="348" h="13171" extrusionOk="0">
                  <a:moveTo>
                    <a:pt x="1" y="0"/>
                  </a:moveTo>
                  <a:lnTo>
                    <a:pt x="1" y="13171"/>
                  </a:lnTo>
                  <a:lnTo>
                    <a:pt x="347" y="13171"/>
                  </a:lnTo>
                  <a:lnTo>
                    <a:pt x="3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 name="Google Shape;1471;p39">
              <a:extLst>
                <a:ext uri="{FF2B5EF4-FFF2-40B4-BE49-F238E27FC236}">
                  <a16:creationId xmlns:a16="http://schemas.microsoft.com/office/drawing/2014/main" id="{EAB6B46E-5DD5-A838-5802-A4C6A59ECB3E}"/>
                </a:ext>
              </a:extLst>
            </p:cNvPr>
            <p:cNvSpPr/>
            <p:nvPr/>
          </p:nvSpPr>
          <p:spPr>
            <a:xfrm>
              <a:off x="1202384" y="4580705"/>
              <a:ext cx="39" cy="515085"/>
            </a:xfrm>
            <a:custGeom>
              <a:avLst/>
              <a:gdLst/>
              <a:ahLst/>
              <a:cxnLst/>
              <a:rect l="l" t="t" r="r" b="b"/>
              <a:pathLst>
                <a:path w="1" h="13171" extrusionOk="0">
                  <a:moveTo>
                    <a:pt x="1" y="0"/>
                  </a:moveTo>
                  <a:lnTo>
                    <a:pt x="1" y="13171"/>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 name="Google Shape;1472;p39">
              <a:extLst>
                <a:ext uri="{FF2B5EF4-FFF2-40B4-BE49-F238E27FC236}">
                  <a16:creationId xmlns:a16="http://schemas.microsoft.com/office/drawing/2014/main" id="{E4A62267-85FD-1D36-56B4-BABA7C75AC50}"/>
                </a:ext>
              </a:extLst>
            </p:cNvPr>
            <p:cNvSpPr/>
            <p:nvPr/>
          </p:nvSpPr>
          <p:spPr>
            <a:xfrm>
              <a:off x="1195619" y="4580705"/>
              <a:ext cx="13570" cy="515085"/>
            </a:xfrm>
            <a:custGeom>
              <a:avLst/>
              <a:gdLst/>
              <a:ahLst/>
              <a:cxnLst/>
              <a:rect l="l" t="t" r="r" b="b"/>
              <a:pathLst>
                <a:path w="347" h="13171" extrusionOk="0">
                  <a:moveTo>
                    <a:pt x="0" y="0"/>
                  </a:moveTo>
                  <a:lnTo>
                    <a:pt x="0" y="13171"/>
                  </a:lnTo>
                  <a:lnTo>
                    <a:pt x="347" y="13171"/>
                  </a:lnTo>
                  <a:lnTo>
                    <a:pt x="3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 name="Google Shape;1473;p39">
              <a:extLst>
                <a:ext uri="{FF2B5EF4-FFF2-40B4-BE49-F238E27FC236}">
                  <a16:creationId xmlns:a16="http://schemas.microsoft.com/office/drawing/2014/main" id="{078A7252-05BE-934D-4440-46EB4B57F9E3}"/>
                </a:ext>
              </a:extLst>
            </p:cNvPr>
            <p:cNvSpPr/>
            <p:nvPr/>
          </p:nvSpPr>
          <p:spPr>
            <a:xfrm>
              <a:off x="1311181" y="4486691"/>
              <a:ext cx="39" cy="609099"/>
            </a:xfrm>
            <a:custGeom>
              <a:avLst/>
              <a:gdLst/>
              <a:ahLst/>
              <a:cxnLst/>
              <a:rect l="l" t="t" r="r" b="b"/>
              <a:pathLst>
                <a:path w="1" h="15575" extrusionOk="0">
                  <a:moveTo>
                    <a:pt x="0" y="1"/>
                  </a:moveTo>
                  <a:lnTo>
                    <a:pt x="0" y="15575"/>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 name="Google Shape;1474;p39">
              <a:extLst>
                <a:ext uri="{FF2B5EF4-FFF2-40B4-BE49-F238E27FC236}">
                  <a16:creationId xmlns:a16="http://schemas.microsoft.com/office/drawing/2014/main" id="{9E63B666-E892-505E-E7CA-723C72064CC6}"/>
                </a:ext>
              </a:extLst>
            </p:cNvPr>
            <p:cNvSpPr/>
            <p:nvPr/>
          </p:nvSpPr>
          <p:spPr>
            <a:xfrm>
              <a:off x="1304299" y="4486691"/>
              <a:ext cx="13688" cy="609099"/>
            </a:xfrm>
            <a:custGeom>
              <a:avLst/>
              <a:gdLst/>
              <a:ahLst/>
              <a:cxnLst/>
              <a:rect l="l" t="t" r="r" b="b"/>
              <a:pathLst>
                <a:path w="350" h="15575" extrusionOk="0">
                  <a:moveTo>
                    <a:pt x="1" y="1"/>
                  </a:moveTo>
                  <a:lnTo>
                    <a:pt x="1" y="15575"/>
                  </a:lnTo>
                  <a:lnTo>
                    <a:pt x="350" y="15575"/>
                  </a:lnTo>
                  <a:lnTo>
                    <a:pt x="3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 name="Google Shape;1475;p39">
              <a:extLst>
                <a:ext uri="{FF2B5EF4-FFF2-40B4-BE49-F238E27FC236}">
                  <a16:creationId xmlns:a16="http://schemas.microsoft.com/office/drawing/2014/main" id="{4EE39275-908B-71BB-9D1C-2B4BE7CCDBE1}"/>
                </a:ext>
              </a:extLst>
            </p:cNvPr>
            <p:cNvSpPr/>
            <p:nvPr/>
          </p:nvSpPr>
          <p:spPr>
            <a:xfrm>
              <a:off x="812913" y="3486556"/>
              <a:ext cx="602686" cy="1481040"/>
            </a:xfrm>
            <a:custGeom>
              <a:avLst/>
              <a:gdLst/>
              <a:ahLst/>
              <a:cxnLst/>
              <a:rect l="l" t="t" r="r" b="b"/>
              <a:pathLst>
                <a:path w="15411" h="37871" extrusionOk="0">
                  <a:moveTo>
                    <a:pt x="5312" y="1"/>
                  </a:moveTo>
                  <a:cubicBezTo>
                    <a:pt x="2379" y="1"/>
                    <a:pt x="1" y="2379"/>
                    <a:pt x="1" y="5312"/>
                  </a:cubicBezTo>
                  <a:lnTo>
                    <a:pt x="1" y="13106"/>
                  </a:lnTo>
                  <a:lnTo>
                    <a:pt x="1" y="30356"/>
                  </a:lnTo>
                  <a:lnTo>
                    <a:pt x="1" y="37226"/>
                  </a:lnTo>
                  <a:cubicBezTo>
                    <a:pt x="1" y="37612"/>
                    <a:pt x="318" y="37871"/>
                    <a:pt x="650" y="37871"/>
                  </a:cubicBezTo>
                  <a:cubicBezTo>
                    <a:pt x="801" y="37871"/>
                    <a:pt x="955" y="37818"/>
                    <a:pt x="1084" y="37699"/>
                  </a:cubicBezTo>
                  <a:lnTo>
                    <a:pt x="15202" y="24621"/>
                  </a:lnTo>
                  <a:cubicBezTo>
                    <a:pt x="15334" y="24499"/>
                    <a:pt x="15409" y="24326"/>
                    <a:pt x="15411" y="24148"/>
                  </a:cubicBezTo>
                  <a:lnTo>
                    <a:pt x="15411" y="5312"/>
                  </a:lnTo>
                  <a:cubicBezTo>
                    <a:pt x="15411" y="2379"/>
                    <a:pt x="13033" y="1"/>
                    <a:pt x="100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 name="Google Shape;1476;p39">
              <a:extLst>
                <a:ext uri="{FF2B5EF4-FFF2-40B4-BE49-F238E27FC236}">
                  <a16:creationId xmlns:a16="http://schemas.microsoft.com/office/drawing/2014/main" id="{3E392A19-4115-C64E-1173-789FBFE79EA4}"/>
                </a:ext>
              </a:extLst>
            </p:cNvPr>
            <p:cNvSpPr/>
            <p:nvPr/>
          </p:nvSpPr>
          <p:spPr>
            <a:xfrm>
              <a:off x="806069" y="3479790"/>
              <a:ext cx="616178" cy="1494650"/>
            </a:xfrm>
            <a:custGeom>
              <a:avLst/>
              <a:gdLst/>
              <a:ahLst/>
              <a:cxnLst/>
              <a:rect l="l" t="t" r="r" b="b"/>
              <a:pathLst>
                <a:path w="15756" h="38219" extrusionOk="0">
                  <a:moveTo>
                    <a:pt x="10274" y="347"/>
                  </a:moveTo>
                  <a:cubicBezTo>
                    <a:pt x="13105" y="347"/>
                    <a:pt x="15411" y="2652"/>
                    <a:pt x="15411" y="5485"/>
                  </a:cubicBezTo>
                  <a:lnTo>
                    <a:pt x="15411" y="24321"/>
                  </a:lnTo>
                  <a:cubicBezTo>
                    <a:pt x="15411" y="24451"/>
                    <a:pt x="15357" y="24578"/>
                    <a:pt x="15261" y="24666"/>
                  </a:cubicBezTo>
                  <a:lnTo>
                    <a:pt x="1143" y="37744"/>
                  </a:lnTo>
                  <a:cubicBezTo>
                    <a:pt x="1051" y="37827"/>
                    <a:pt x="940" y="37870"/>
                    <a:pt x="826" y="37870"/>
                  </a:cubicBezTo>
                  <a:cubicBezTo>
                    <a:pt x="762" y="37870"/>
                    <a:pt x="697" y="37856"/>
                    <a:pt x="633" y="37829"/>
                  </a:cubicBezTo>
                  <a:cubicBezTo>
                    <a:pt x="495" y="37769"/>
                    <a:pt x="349" y="37626"/>
                    <a:pt x="349" y="37399"/>
                  </a:cubicBezTo>
                  <a:lnTo>
                    <a:pt x="349" y="5485"/>
                  </a:lnTo>
                  <a:cubicBezTo>
                    <a:pt x="349" y="2652"/>
                    <a:pt x="2654" y="347"/>
                    <a:pt x="5487" y="347"/>
                  </a:cubicBezTo>
                  <a:close/>
                  <a:moveTo>
                    <a:pt x="5485" y="0"/>
                  </a:moveTo>
                  <a:cubicBezTo>
                    <a:pt x="2461" y="0"/>
                    <a:pt x="0" y="2461"/>
                    <a:pt x="0" y="5485"/>
                  </a:cubicBezTo>
                  <a:lnTo>
                    <a:pt x="0" y="37395"/>
                  </a:lnTo>
                  <a:cubicBezTo>
                    <a:pt x="0" y="37728"/>
                    <a:pt x="189" y="38014"/>
                    <a:pt x="493" y="38148"/>
                  </a:cubicBezTo>
                  <a:cubicBezTo>
                    <a:pt x="601" y="38197"/>
                    <a:pt x="713" y="38219"/>
                    <a:pt x="826" y="38219"/>
                  </a:cubicBezTo>
                  <a:cubicBezTo>
                    <a:pt x="1025" y="38219"/>
                    <a:pt x="1222" y="38142"/>
                    <a:pt x="1373" y="38000"/>
                  </a:cubicBezTo>
                  <a:lnTo>
                    <a:pt x="15493" y="24922"/>
                  </a:lnTo>
                  <a:cubicBezTo>
                    <a:pt x="15661" y="24767"/>
                    <a:pt x="15755" y="24548"/>
                    <a:pt x="15755" y="24321"/>
                  </a:cubicBezTo>
                  <a:lnTo>
                    <a:pt x="15755" y="5485"/>
                  </a:lnTo>
                  <a:cubicBezTo>
                    <a:pt x="15755" y="2461"/>
                    <a:pt x="13297" y="0"/>
                    <a:pt x="10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 name="Google Shape;1477;p39">
              <a:extLst>
                <a:ext uri="{FF2B5EF4-FFF2-40B4-BE49-F238E27FC236}">
                  <a16:creationId xmlns:a16="http://schemas.microsoft.com/office/drawing/2014/main" id="{7E286642-9951-D821-933D-8BF28E4BC8AA}"/>
                </a:ext>
              </a:extLst>
            </p:cNvPr>
            <p:cNvSpPr/>
            <p:nvPr/>
          </p:nvSpPr>
          <p:spPr>
            <a:xfrm>
              <a:off x="794962" y="3663322"/>
              <a:ext cx="668856" cy="748752"/>
            </a:xfrm>
            <a:custGeom>
              <a:avLst/>
              <a:gdLst/>
              <a:ahLst/>
              <a:cxnLst/>
              <a:rect l="l" t="t" r="r" b="b"/>
              <a:pathLst>
                <a:path w="17103" h="19146" extrusionOk="0">
                  <a:moveTo>
                    <a:pt x="13700" y="0"/>
                  </a:moveTo>
                  <a:cubicBezTo>
                    <a:pt x="13456" y="0"/>
                    <a:pt x="13194" y="20"/>
                    <a:pt x="12911" y="63"/>
                  </a:cubicBezTo>
                  <a:lnTo>
                    <a:pt x="1" y="11754"/>
                  </a:lnTo>
                  <a:lnTo>
                    <a:pt x="1" y="19146"/>
                  </a:lnTo>
                  <a:lnTo>
                    <a:pt x="16845" y="3889"/>
                  </a:lnTo>
                  <a:cubicBezTo>
                    <a:pt x="16845" y="3889"/>
                    <a:pt x="17102" y="0"/>
                    <a:pt x="137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 name="Google Shape;1478;p39">
              <a:extLst>
                <a:ext uri="{FF2B5EF4-FFF2-40B4-BE49-F238E27FC236}">
                  <a16:creationId xmlns:a16="http://schemas.microsoft.com/office/drawing/2014/main" id="{E63D1991-9D43-BB95-75B4-F0FA0D3E9833}"/>
                </a:ext>
              </a:extLst>
            </p:cNvPr>
            <p:cNvSpPr/>
            <p:nvPr/>
          </p:nvSpPr>
          <p:spPr>
            <a:xfrm>
              <a:off x="788119" y="3656478"/>
              <a:ext cx="677342" cy="771004"/>
            </a:xfrm>
            <a:custGeom>
              <a:avLst/>
              <a:gdLst/>
              <a:ahLst/>
              <a:cxnLst/>
              <a:rect l="l" t="t" r="r" b="b"/>
              <a:pathLst>
                <a:path w="17320" h="19715" extrusionOk="0">
                  <a:moveTo>
                    <a:pt x="13872" y="352"/>
                  </a:moveTo>
                  <a:cubicBezTo>
                    <a:pt x="14673" y="352"/>
                    <a:pt x="15323" y="577"/>
                    <a:pt x="15810" y="1026"/>
                  </a:cubicBezTo>
                  <a:cubicBezTo>
                    <a:pt x="16839" y="1966"/>
                    <a:pt x="16855" y="3631"/>
                    <a:pt x="16849" y="3987"/>
                  </a:cubicBezTo>
                  <a:lnTo>
                    <a:pt x="349" y="18933"/>
                  </a:lnTo>
                  <a:lnTo>
                    <a:pt x="349" y="12008"/>
                  </a:lnTo>
                  <a:lnTo>
                    <a:pt x="13159" y="406"/>
                  </a:lnTo>
                  <a:cubicBezTo>
                    <a:pt x="13408" y="370"/>
                    <a:pt x="13646" y="352"/>
                    <a:pt x="13872" y="352"/>
                  </a:cubicBezTo>
                  <a:close/>
                  <a:moveTo>
                    <a:pt x="13872" y="1"/>
                  </a:moveTo>
                  <a:cubicBezTo>
                    <a:pt x="13614" y="1"/>
                    <a:pt x="13343" y="22"/>
                    <a:pt x="13058" y="65"/>
                  </a:cubicBezTo>
                  <a:lnTo>
                    <a:pt x="13007" y="73"/>
                  </a:lnTo>
                  <a:lnTo>
                    <a:pt x="0" y="11852"/>
                  </a:lnTo>
                  <a:lnTo>
                    <a:pt x="0" y="19715"/>
                  </a:lnTo>
                  <a:lnTo>
                    <a:pt x="17188" y="4147"/>
                  </a:lnTo>
                  <a:lnTo>
                    <a:pt x="17193" y="4076"/>
                  </a:lnTo>
                  <a:cubicBezTo>
                    <a:pt x="17199" y="3987"/>
                    <a:pt x="17320" y="1934"/>
                    <a:pt x="16051" y="766"/>
                  </a:cubicBezTo>
                  <a:cubicBezTo>
                    <a:pt x="15494" y="257"/>
                    <a:pt x="14765" y="1"/>
                    <a:pt x="138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 name="Google Shape;1479;p39">
              <a:extLst>
                <a:ext uri="{FF2B5EF4-FFF2-40B4-BE49-F238E27FC236}">
                  <a16:creationId xmlns:a16="http://schemas.microsoft.com/office/drawing/2014/main" id="{7A516995-FFD3-D770-C19E-B85235B44D3A}"/>
                </a:ext>
              </a:extLst>
            </p:cNvPr>
            <p:cNvSpPr/>
            <p:nvPr/>
          </p:nvSpPr>
          <p:spPr>
            <a:xfrm>
              <a:off x="794962" y="3506931"/>
              <a:ext cx="624899" cy="772490"/>
            </a:xfrm>
            <a:custGeom>
              <a:avLst/>
              <a:gdLst/>
              <a:ahLst/>
              <a:cxnLst/>
              <a:rect l="l" t="t" r="r" b="b"/>
              <a:pathLst>
                <a:path w="15979" h="19753" extrusionOk="0">
                  <a:moveTo>
                    <a:pt x="12797" y="0"/>
                  </a:moveTo>
                  <a:cubicBezTo>
                    <a:pt x="12569" y="0"/>
                    <a:pt x="12324" y="21"/>
                    <a:pt x="12060" y="65"/>
                  </a:cubicBezTo>
                  <a:lnTo>
                    <a:pt x="1" y="12124"/>
                  </a:lnTo>
                  <a:lnTo>
                    <a:pt x="1" y="19752"/>
                  </a:lnTo>
                  <a:lnTo>
                    <a:pt x="15738" y="4015"/>
                  </a:lnTo>
                  <a:cubicBezTo>
                    <a:pt x="15738" y="4013"/>
                    <a:pt x="15978" y="0"/>
                    <a:pt x="127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 name="Google Shape;1480;p39">
              <a:extLst>
                <a:ext uri="{FF2B5EF4-FFF2-40B4-BE49-F238E27FC236}">
                  <a16:creationId xmlns:a16="http://schemas.microsoft.com/office/drawing/2014/main" id="{5C7E600C-81FD-5F79-C20D-5F442EB4D663}"/>
                </a:ext>
              </a:extLst>
            </p:cNvPr>
            <p:cNvSpPr/>
            <p:nvPr/>
          </p:nvSpPr>
          <p:spPr>
            <a:xfrm>
              <a:off x="788119" y="3500126"/>
              <a:ext cx="633893" cy="795603"/>
            </a:xfrm>
            <a:custGeom>
              <a:avLst/>
              <a:gdLst/>
              <a:ahLst/>
              <a:cxnLst/>
              <a:rect l="l" t="t" r="r" b="b"/>
              <a:pathLst>
                <a:path w="16209" h="20344" extrusionOk="0">
                  <a:moveTo>
                    <a:pt x="12962" y="349"/>
                  </a:moveTo>
                  <a:cubicBezTo>
                    <a:pt x="13655" y="349"/>
                    <a:pt x="14227" y="547"/>
                    <a:pt x="14668" y="942"/>
                  </a:cubicBezTo>
                  <a:cubicBezTo>
                    <a:pt x="15736" y="1902"/>
                    <a:pt x="15749" y="3746"/>
                    <a:pt x="15739" y="4112"/>
                  </a:cubicBezTo>
                  <a:lnTo>
                    <a:pt x="349" y="19505"/>
                  </a:lnTo>
                  <a:lnTo>
                    <a:pt x="349" y="12371"/>
                  </a:lnTo>
                  <a:lnTo>
                    <a:pt x="12317" y="400"/>
                  </a:lnTo>
                  <a:cubicBezTo>
                    <a:pt x="12543" y="366"/>
                    <a:pt x="12758" y="349"/>
                    <a:pt x="12962" y="349"/>
                  </a:cubicBezTo>
                  <a:close/>
                  <a:moveTo>
                    <a:pt x="12972" y="1"/>
                  </a:moveTo>
                  <a:cubicBezTo>
                    <a:pt x="12729" y="1"/>
                    <a:pt x="12473" y="23"/>
                    <a:pt x="12205" y="67"/>
                  </a:cubicBezTo>
                  <a:lnTo>
                    <a:pt x="12152" y="77"/>
                  </a:lnTo>
                  <a:lnTo>
                    <a:pt x="0" y="12227"/>
                  </a:lnTo>
                  <a:lnTo>
                    <a:pt x="0" y="20344"/>
                  </a:lnTo>
                  <a:lnTo>
                    <a:pt x="16080" y="4262"/>
                  </a:lnTo>
                  <a:lnTo>
                    <a:pt x="16084" y="4197"/>
                  </a:lnTo>
                  <a:cubicBezTo>
                    <a:pt x="16090" y="4102"/>
                    <a:pt x="16208" y="1858"/>
                    <a:pt x="14902" y="684"/>
                  </a:cubicBezTo>
                  <a:cubicBezTo>
                    <a:pt x="14398" y="229"/>
                    <a:pt x="13750" y="1"/>
                    <a:pt x="12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 name="Google Shape;1481;p39">
              <a:extLst>
                <a:ext uri="{FF2B5EF4-FFF2-40B4-BE49-F238E27FC236}">
                  <a16:creationId xmlns:a16="http://schemas.microsoft.com/office/drawing/2014/main" id="{E57250AE-EA9E-DD34-C454-B75E8BCE8B2D}"/>
                </a:ext>
              </a:extLst>
            </p:cNvPr>
            <p:cNvSpPr/>
            <p:nvPr/>
          </p:nvSpPr>
          <p:spPr>
            <a:xfrm>
              <a:off x="1172115" y="3495942"/>
              <a:ext cx="170235" cy="1048472"/>
            </a:xfrm>
            <a:custGeom>
              <a:avLst/>
              <a:gdLst/>
              <a:ahLst/>
              <a:cxnLst/>
              <a:rect l="l" t="t" r="r" b="b"/>
              <a:pathLst>
                <a:path w="4353" h="26810" extrusionOk="0">
                  <a:moveTo>
                    <a:pt x="2178" y="1"/>
                  </a:moveTo>
                  <a:cubicBezTo>
                    <a:pt x="2102" y="1"/>
                    <a:pt x="2026" y="5"/>
                    <a:pt x="1949" y="13"/>
                  </a:cubicBezTo>
                  <a:cubicBezTo>
                    <a:pt x="840" y="129"/>
                    <a:pt x="0" y="1063"/>
                    <a:pt x="0" y="2178"/>
                  </a:cubicBezTo>
                  <a:lnTo>
                    <a:pt x="0" y="26548"/>
                  </a:lnTo>
                  <a:cubicBezTo>
                    <a:pt x="0" y="26708"/>
                    <a:pt x="130" y="26809"/>
                    <a:pt x="263" y="26809"/>
                  </a:cubicBezTo>
                  <a:cubicBezTo>
                    <a:pt x="336" y="26809"/>
                    <a:pt x="409" y="26779"/>
                    <a:pt x="463" y="26712"/>
                  </a:cubicBezTo>
                  <a:lnTo>
                    <a:pt x="4352" y="21838"/>
                  </a:lnTo>
                  <a:lnTo>
                    <a:pt x="4352" y="2178"/>
                  </a:lnTo>
                  <a:cubicBezTo>
                    <a:pt x="4352" y="963"/>
                    <a:pt x="3364" y="1"/>
                    <a:pt x="21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 name="Google Shape;1482;p39">
              <a:extLst>
                <a:ext uri="{FF2B5EF4-FFF2-40B4-BE49-F238E27FC236}">
                  <a16:creationId xmlns:a16="http://schemas.microsoft.com/office/drawing/2014/main" id="{8690123D-ED3B-66A6-9D18-B2FD99463E5D}"/>
                </a:ext>
              </a:extLst>
            </p:cNvPr>
            <p:cNvSpPr/>
            <p:nvPr/>
          </p:nvSpPr>
          <p:spPr>
            <a:xfrm>
              <a:off x="1165232" y="3489215"/>
              <a:ext cx="183805" cy="1061925"/>
            </a:xfrm>
            <a:custGeom>
              <a:avLst/>
              <a:gdLst/>
              <a:ahLst/>
              <a:cxnLst/>
              <a:rect l="l" t="t" r="r" b="b"/>
              <a:pathLst>
                <a:path w="4700" h="27154" extrusionOk="0">
                  <a:moveTo>
                    <a:pt x="2351" y="348"/>
                  </a:moveTo>
                  <a:cubicBezTo>
                    <a:pt x="2844" y="348"/>
                    <a:pt x="3325" y="530"/>
                    <a:pt x="3691" y="863"/>
                  </a:cubicBezTo>
                  <a:cubicBezTo>
                    <a:pt x="4113" y="1243"/>
                    <a:pt x="4353" y="1785"/>
                    <a:pt x="4353" y="2350"/>
                  </a:cubicBezTo>
                  <a:lnTo>
                    <a:pt x="4353" y="21945"/>
                  </a:lnTo>
                  <a:lnTo>
                    <a:pt x="501" y="26772"/>
                  </a:lnTo>
                  <a:cubicBezTo>
                    <a:pt x="481" y="26798"/>
                    <a:pt x="457" y="26804"/>
                    <a:pt x="437" y="26804"/>
                  </a:cubicBezTo>
                  <a:cubicBezTo>
                    <a:pt x="423" y="26804"/>
                    <a:pt x="412" y="26802"/>
                    <a:pt x="405" y="26799"/>
                  </a:cubicBezTo>
                  <a:cubicBezTo>
                    <a:pt x="389" y="26795"/>
                    <a:pt x="350" y="26772"/>
                    <a:pt x="350" y="26718"/>
                  </a:cubicBezTo>
                  <a:lnTo>
                    <a:pt x="350" y="2348"/>
                  </a:lnTo>
                  <a:cubicBezTo>
                    <a:pt x="350" y="1320"/>
                    <a:pt x="1120" y="467"/>
                    <a:pt x="2142" y="358"/>
                  </a:cubicBezTo>
                  <a:cubicBezTo>
                    <a:pt x="2211" y="350"/>
                    <a:pt x="2282" y="348"/>
                    <a:pt x="2351" y="348"/>
                  </a:cubicBezTo>
                  <a:close/>
                  <a:moveTo>
                    <a:pt x="2348" y="1"/>
                  </a:moveTo>
                  <a:cubicBezTo>
                    <a:pt x="2267" y="1"/>
                    <a:pt x="2186" y="5"/>
                    <a:pt x="2105" y="13"/>
                  </a:cubicBezTo>
                  <a:cubicBezTo>
                    <a:pt x="905" y="142"/>
                    <a:pt x="1" y="1144"/>
                    <a:pt x="1" y="2350"/>
                  </a:cubicBezTo>
                  <a:lnTo>
                    <a:pt x="1" y="26720"/>
                  </a:lnTo>
                  <a:cubicBezTo>
                    <a:pt x="1" y="26908"/>
                    <a:pt x="115" y="27067"/>
                    <a:pt x="293" y="27130"/>
                  </a:cubicBezTo>
                  <a:cubicBezTo>
                    <a:pt x="340" y="27146"/>
                    <a:pt x="389" y="27154"/>
                    <a:pt x="438" y="27154"/>
                  </a:cubicBezTo>
                  <a:cubicBezTo>
                    <a:pt x="568" y="27154"/>
                    <a:pt x="690" y="27095"/>
                    <a:pt x="773" y="26988"/>
                  </a:cubicBezTo>
                  <a:lnTo>
                    <a:pt x="4700" y="22069"/>
                  </a:lnTo>
                  <a:lnTo>
                    <a:pt x="4700" y="2350"/>
                  </a:lnTo>
                  <a:cubicBezTo>
                    <a:pt x="4700" y="1686"/>
                    <a:pt x="4418" y="1050"/>
                    <a:pt x="3921" y="605"/>
                  </a:cubicBezTo>
                  <a:cubicBezTo>
                    <a:pt x="3489" y="214"/>
                    <a:pt x="2926" y="1"/>
                    <a:pt x="2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 name="Google Shape;1483;p39">
              <a:extLst>
                <a:ext uri="{FF2B5EF4-FFF2-40B4-BE49-F238E27FC236}">
                  <a16:creationId xmlns:a16="http://schemas.microsoft.com/office/drawing/2014/main" id="{F0C0C523-2275-7390-8464-EC8CF53D8AAE}"/>
                </a:ext>
              </a:extLst>
            </p:cNvPr>
            <p:cNvSpPr/>
            <p:nvPr/>
          </p:nvSpPr>
          <p:spPr>
            <a:xfrm>
              <a:off x="762699" y="3115035"/>
              <a:ext cx="192878" cy="729590"/>
            </a:xfrm>
            <a:custGeom>
              <a:avLst/>
              <a:gdLst/>
              <a:ahLst/>
              <a:cxnLst/>
              <a:rect l="l" t="t" r="r" b="b"/>
              <a:pathLst>
                <a:path w="4932" h="18656" extrusionOk="0">
                  <a:moveTo>
                    <a:pt x="2067" y="1"/>
                  </a:moveTo>
                  <a:cubicBezTo>
                    <a:pt x="932" y="1"/>
                    <a:pt x="0" y="933"/>
                    <a:pt x="0" y="2067"/>
                  </a:cubicBezTo>
                  <a:lnTo>
                    <a:pt x="0" y="16589"/>
                  </a:lnTo>
                  <a:cubicBezTo>
                    <a:pt x="0" y="17724"/>
                    <a:pt x="932" y="18656"/>
                    <a:pt x="2067" y="18656"/>
                  </a:cubicBezTo>
                  <a:lnTo>
                    <a:pt x="2865" y="18656"/>
                  </a:lnTo>
                  <a:cubicBezTo>
                    <a:pt x="3999" y="18656"/>
                    <a:pt x="4931" y="17726"/>
                    <a:pt x="4931" y="16589"/>
                  </a:cubicBezTo>
                  <a:lnTo>
                    <a:pt x="4931" y="2067"/>
                  </a:lnTo>
                  <a:cubicBezTo>
                    <a:pt x="4931" y="933"/>
                    <a:pt x="3999" y="1"/>
                    <a:pt x="2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 name="Google Shape;1484;p39">
              <a:extLst>
                <a:ext uri="{FF2B5EF4-FFF2-40B4-BE49-F238E27FC236}">
                  <a16:creationId xmlns:a16="http://schemas.microsoft.com/office/drawing/2014/main" id="{A1396458-A4A5-A395-532D-65E2677FCD92}"/>
                </a:ext>
              </a:extLst>
            </p:cNvPr>
            <p:cNvSpPr/>
            <p:nvPr/>
          </p:nvSpPr>
          <p:spPr>
            <a:xfrm>
              <a:off x="755972" y="3108347"/>
              <a:ext cx="206292" cy="743082"/>
            </a:xfrm>
            <a:custGeom>
              <a:avLst/>
              <a:gdLst/>
              <a:ahLst/>
              <a:cxnLst/>
              <a:rect l="l" t="t" r="r" b="b"/>
              <a:pathLst>
                <a:path w="5275" h="19001" extrusionOk="0">
                  <a:moveTo>
                    <a:pt x="3037" y="347"/>
                  </a:moveTo>
                  <a:cubicBezTo>
                    <a:pt x="4079" y="347"/>
                    <a:pt x="4928" y="1194"/>
                    <a:pt x="4928" y="2238"/>
                  </a:cubicBezTo>
                  <a:lnTo>
                    <a:pt x="4928" y="16760"/>
                  </a:lnTo>
                  <a:cubicBezTo>
                    <a:pt x="4928" y="17802"/>
                    <a:pt x="4081" y="18651"/>
                    <a:pt x="3037" y="18651"/>
                  </a:cubicBezTo>
                  <a:lnTo>
                    <a:pt x="2239" y="18651"/>
                  </a:lnTo>
                  <a:cubicBezTo>
                    <a:pt x="1197" y="18651"/>
                    <a:pt x="347" y="17804"/>
                    <a:pt x="347" y="16760"/>
                  </a:cubicBezTo>
                  <a:lnTo>
                    <a:pt x="347" y="2238"/>
                  </a:lnTo>
                  <a:cubicBezTo>
                    <a:pt x="347" y="1196"/>
                    <a:pt x="1195" y="347"/>
                    <a:pt x="2239" y="347"/>
                  </a:cubicBezTo>
                  <a:close/>
                  <a:moveTo>
                    <a:pt x="2239" y="0"/>
                  </a:moveTo>
                  <a:cubicBezTo>
                    <a:pt x="1005" y="0"/>
                    <a:pt x="1" y="1003"/>
                    <a:pt x="1" y="2238"/>
                  </a:cubicBezTo>
                  <a:lnTo>
                    <a:pt x="1" y="16760"/>
                  </a:lnTo>
                  <a:cubicBezTo>
                    <a:pt x="1" y="17993"/>
                    <a:pt x="1003" y="19000"/>
                    <a:pt x="2239" y="19000"/>
                  </a:cubicBezTo>
                  <a:lnTo>
                    <a:pt x="3037" y="19000"/>
                  </a:lnTo>
                  <a:cubicBezTo>
                    <a:pt x="4270" y="19000"/>
                    <a:pt x="5275" y="17995"/>
                    <a:pt x="5275" y="16760"/>
                  </a:cubicBezTo>
                  <a:lnTo>
                    <a:pt x="5275" y="2238"/>
                  </a:lnTo>
                  <a:cubicBezTo>
                    <a:pt x="5275" y="1005"/>
                    <a:pt x="4274" y="0"/>
                    <a:pt x="3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 name="Google Shape;1485;p39">
              <a:extLst>
                <a:ext uri="{FF2B5EF4-FFF2-40B4-BE49-F238E27FC236}">
                  <a16:creationId xmlns:a16="http://schemas.microsoft.com/office/drawing/2014/main" id="{417D8C0C-5A20-1418-B34D-D1C12FA0D549}"/>
                </a:ext>
              </a:extLst>
            </p:cNvPr>
            <p:cNvSpPr/>
            <p:nvPr/>
          </p:nvSpPr>
          <p:spPr>
            <a:xfrm>
              <a:off x="762699" y="3115035"/>
              <a:ext cx="192878" cy="458340"/>
            </a:xfrm>
            <a:custGeom>
              <a:avLst/>
              <a:gdLst/>
              <a:ahLst/>
              <a:cxnLst/>
              <a:rect l="l" t="t" r="r" b="b"/>
              <a:pathLst>
                <a:path w="4932" h="11720" extrusionOk="0">
                  <a:moveTo>
                    <a:pt x="2067" y="1"/>
                  </a:moveTo>
                  <a:cubicBezTo>
                    <a:pt x="932" y="1"/>
                    <a:pt x="0" y="933"/>
                    <a:pt x="0" y="2067"/>
                  </a:cubicBezTo>
                  <a:lnTo>
                    <a:pt x="0" y="9652"/>
                  </a:lnTo>
                  <a:cubicBezTo>
                    <a:pt x="0" y="10787"/>
                    <a:pt x="932" y="11719"/>
                    <a:pt x="2067" y="11719"/>
                  </a:cubicBezTo>
                  <a:lnTo>
                    <a:pt x="2865" y="11719"/>
                  </a:lnTo>
                  <a:cubicBezTo>
                    <a:pt x="3999" y="11719"/>
                    <a:pt x="4931" y="10789"/>
                    <a:pt x="4931" y="9652"/>
                  </a:cubicBezTo>
                  <a:lnTo>
                    <a:pt x="4931" y="2067"/>
                  </a:lnTo>
                  <a:cubicBezTo>
                    <a:pt x="4931" y="933"/>
                    <a:pt x="3999" y="1"/>
                    <a:pt x="2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 name="Google Shape;1486;p39">
              <a:extLst>
                <a:ext uri="{FF2B5EF4-FFF2-40B4-BE49-F238E27FC236}">
                  <a16:creationId xmlns:a16="http://schemas.microsoft.com/office/drawing/2014/main" id="{98525E32-BF3C-1F9D-86B7-76796220D27F}"/>
                </a:ext>
              </a:extLst>
            </p:cNvPr>
            <p:cNvSpPr/>
            <p:nvPr/>
          </p:nvSpPr>
          <p:spPr>
            <a:xfrm>
              <a:off x="755972" y="3108347"/>
              <a:ext cx="206292" cy="471871"/>
            </a:xfrm>
            <a:custGeom>
              <a:avLst/>
              <a:gdLst/>
              <a:ahLst/>
              <a:cxnLst/>
              <a:rect l="l" t="t" r="r" b="b"/>
              <a:pathLst>
                <a:path w="5275" h="12066" extrusionOk="0">
                  <a:moveTo>
                    <a:pt x="3037" y="347"/>
                  </a:moveTo>
                  <a:cubicBezTo>
                    <a:pt x="4079" y="347"/>
                    <a:pt x="4928" y="1194"/>
                    <a:pt x="4928" y="2238"/>
                  </a:cubicBezTo>
                  <a:lnTo>
                    <a:pt x="4928" y="9823"/>
                  </a:lnTo>
                  <a:cubicBezTo>
                    <a:pt x="4928" y="10866"/>
                    <a:pt x="4081" y="11715"/>
                    <a:pt x="3037" y="11715"/>
                  </a:cubicBezTo>
                  <a:lnTo>
                    <a:pt x="2239" y="11715"/>
                  </a:lnTo>
                  <a:cubicBezTo>
                    <a:pt x="1197" y="11715"/>
                    <a:pt x="347" y="10868"/>
                    <a:pt x="347" y="9823"/>
                  </a:cubicBezTo>
                  <a:lnTo>
                    <a:pt x="347" y="2238"/>
                  </a:lnTo>
                  <a:cubicBezTo>
                    <a:pt x="347" y="1196"/>
                    <a:pt x="1195" y="347"/>
                    <a:pt x="2239" y="347"/>
                  </a:cubicBezTo>
                  <a:close/>
                  <a:moveTo>
                    <a:pt x="2239" y="0"/>
                  </a:moveTo>
                  <a:cubicBezTo>
                    <a:pt x="1005" y="0"/>
                    <a:pt x="1" y="1003"/>
                    <a:pt x="1" y="2238"/>
                  </a:cubicBezTo>
                  <a:lnTo>
                    <a:pt x="1" y="9825"/>
                  </a:lnTo>
                  <a:cubicBezTo>
                    <a:pt x="1" y="11059"/>
                    <a:pt x="1003" y="12065"/>
                    <a:pt x="2239" y="12065"/>
                  </a:cubicBezTo>
                  <a:lnTo>
                    <a:pt x="3037" y="12065"/>
                  </a:lnTo>
                  <a:cubicBezTo>
                    <a:pt x="4270" y="12065"/>
                    <a:pt x="5275" y="11059"/>
                    <a:pt x="5275" y="9823"/>
                  </a:cubicBezTo>
                  <a:lnTo>
                    <a:pt x="5275" y="2238"/>
                  </a:lnTo>
                  <a:cubicBezTo>
                    <a:pt x="5275" y="1005"/>
                    <a:pt x="4274" y="0"/>
                    <a:pt x="3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 name="Google Shape;1487;p39">
              <a:extLst>
                <a:ext uri="{FF2B5EF4-FFF2-40B4-BE49-F238E27FC236}">
                  <a16:creationId xmlns:a16="http://schemas.microsoft.com/office/drawing/2014/main" id="{CD9A93AF-9C1D-1359-A549-A06E716F02CA}"/>
                </a:ext>
              </a:extLst>
            </p:cNvPr>
            <p:cNvSpPr/>
            <p:nvPr/>
          </p:nvSpPr>
          <p:spPr>
            <a:xfrm>
              <a:off x="793437" y="2710546"/>
              <a:ext cx="94014" cy="641441"/>
            </a:xfrm>
            <a:custGeom>
              <a:avLst/>
              <a:gdLst/>
              <a:ahLst/>
              <a:cxnLst/>
              <a:rect l="l" t="t" r="r" b="b"/>
              <a:pathLst>
                <a:path w="2404" h="16402" extrusionOk="0">
                  <a:moveTo>
                    <a:pt x="1007" y="1"/>
                  </a:moveTo>
                  <a:cubicBezTo>
                    <a:pt x="453" y="1"/>
                    <a:pt x="0" y="454"/>
                    <a:pt x="0" y="1007"/>
                  </a:cubicBezTo>
                  <a:lnTo>
                    <a:pt x="0" y="15395"/>
                  </a:lnTo>
                  <a:cubicBezTo>
                    <a:pt x="0" y="15949"/>
                    <a:pt x="453" y="16402"/>
                    <a:pt x="1007" y="16402"/>
                  </a:cubicBezTo>
                  <a:lnTo>
                    <a:pt x="1397" y="16402"/>
                  </a:lnTo>
                  <a:cubicBezTo>
                    <a:pt x="1951" y="16402"/>
                    <a:pt x="2404" y="15949"/>
                    <a:pt x="2404" y="15395"/>
                  </a:cubicBezTo>
                  <a:lnTo>
                    <a:pt x="2404" y="1007"/>
                  </a:lnTo>
                  <a:cubicBezTo>
                    <a:pt x="2404" y="454"/>
                    <a:pt x="1951"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 name="Google Shape;1488;p39">
              <a:extLst>
                <a:ext uri="{FF2B5EF4-FFF2-40B4-BE49-F238E27FC236}">
                  <a16:creationId xmlns:a16="http://schemas.microsoft.com/office/drawing/2014/main" id="{86B824E8-D467-3E2C-2198-25152AF6B6A1}"/>
                </a:ext>
              </a:extLst>
            </p:cNvPr>
            <p:cNvSpPr/>
            <p:nvPr/>
          </p:nvSpPr>
          <p:spPr>
            <a:xfrm>
              <a:off x="786711" y="2703858"/>
              <a:ext cx="107546" cy="654933"/>
            </a:xfrm>
            <a:custGeom>
              <a:avLst/>
              <a:gdLst/>
              <a:ahLst/>
              <a:cxnLst/>
              <a:rect l="l" t="t" r="r" b="b"/>
              <a:pathLst>
                <a:path w="2750" h="16747" extrusionOk="0">
                  <a:moveTo>
                    <a:pt x="1569" y="347"/>
                  </a:moveTo>
                  <a:cubicBezTo>
                    <a:pt x="2026" y="347"/>
                    <a:pt x="2400" y="721"/>
                    <a:pt x="2400" y="1180"/>
                  </a:cubicBezTo>
                  <a:lnTo>
                    <a:pt x="2400" y="15566"/>
                  </a:lnTo>
                  <a:cubicBezTo>
                    <a:pt x="2400" y="16025"/>
                    <a:pt x="2026" y="16400"/>
                    <a:pt x="1569" y="16400"/>
                  </a:cubicBezTo>
                  <a:lnTo>
                    <a:pt x="1179" y="16400"/>
                  </a:lnTo>
                  <a:cubicBezTo>
                    <a:pt x="722" y="16400"/>
                    <a:pt x="347" y="16025"/>
                    <a:pt x="347" y="15566"/>
                  </a:cubicBezTo>
                  <a:lnTo>
                    <a:pt x="347" y="1180"/>
                  </a:lnTo>
                  <a:cubicBezTo>
                    <a:pt x="347" y="721"/>
                    <a:pt x="722" y="347"/>
                    <a:pt x="1179" y="347"/>
                  </a:cubicBezTo>
                  <a:close/>
                  <a:moveTo>
                    <a:pt x="1179" y="0"/>
                  </a:moveTo>
                  <a:cubicBezTo>
                    <a:pt x="529" y="0"/>
                    <a:pt x="1" y="528"/>
                    <a:pt x="1" y="1178"/>
                  </a:cubicBezTo>
                  <a:lnTo>
                    <a:pt x="1" y="15566"/>
                  </a:lnTo>
                  <a:cubicBezTo>
                    <a:pt x="1" y="16216"/>
                    <a:pt x="529" y="16746"/>
                    <a:pt x="1179" y="16746"/>
                  </a:cubicBezTo>
                  <a:lnTo>
                    <a:pt x="1569" y="16746"/>
                  </a:lnTo>
                  <a:cubicBezTo>
                    <a:pt x="2219" y="16746"/>
                    <a:pt x="2749" y="16216"/>
                    <a:pt x="2749" y="15566"/>
                  </a:cubicBezTo>
                  <a:lnTo>
                    <a:pt x="2749" y="1178"/>
                  </a:lnTo>
                  <a:cubicBezTo>
                    <a:pt x="2749" y="528"/>
                    <a:pt x="2219" y="0"/>
                    <a:pt x="1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 name="Google Shape;1489;p39">
              <a:extLst>
                <a:ext uri="{FF2B5EF4-FFF2-40B4-BE49-F238E27FC236}">
                  <a16:creationId xmlns:a16="http://schemas.microsoft.com/office/drawing/2014/main" id="{DFA71E66-65EB-B501-DB28-DBBD5BA6A098}"/>
                </a:ext>
              </a:extLst>
            </p:cNvPr>
            <p:cNvSpPr/>
            <p:nvPr/>
          </p:nvSpPr>
          <p:spPr>
            <a:xfrm>
              <a:off x="817293" y="2671477"/>
              <a:ext cx="46264" cy="274887"/>
            </a:xfrm>
            <a:custGeom>
              <a:avLst/>
              <a:gdLst/>
              <a:ahLst/>
              <a:cxnLst/>
              <a:rect l="l" t="t" r="r" b="b"/>
              <a:pathLst>
                <a:path w="1183" h="7029" extrusionOk="0">
                  <a:moveTo>
                    <a:pt x="495" y="1"/>
                  </a:moveTo>
                  <a:cubicBezTo>
                    <a:pt x="223" y="1"/>
                    <a:pt x="1" y="221"/>
                    <a:pt x="1" y="495"/>
                  </a:cubicBezTo>
                  <a:lnTo>
                    <a:pt x="1" y="6534"/>
                  </a:lnTo>
                  <a:cubicBezTo>
                    <a:pt x="1" y="6808"/>
                    <a:pt x="223" y="7028"/>
                    <a:pt x="495" y="7028"/>
                  </a:cubicBezTo>
                  <a:lnTo>
                    <a:pt x="688" y="7028"/>
                  </a:lnTo>
                  <a:cubicBezTo>
                    <a:pt x="958" y="7028"/>
                    <a:pt x="1183" y="6808"/>
                    <a:pt x="1183" y="6534"/>
                  </a:cubicBezTo>
                  <a:lnTo>
                    <a:pt x="1183" y="495"/>
                  </a:lnTo>
                  <a:cubicBezTo>
                    <a:pt x="1183" y="221"/>
                    <a:pt x="962" y="1"/>
                    <a:pt x="6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0" name="Google Shape;1490;p39">
              <a:extLst>
                <a:ext uri="{FF2B5EF4-FFF2-40B4-BE49-F238E27FC236}">
                  <a16:creationId xmlns:a16="http://schemas.microsoft.com/office/drawing/2014/main" id="{59AFCACD-2AA8-FC04-360D-B60C2FEB9502}"/>
                </a:ext>
              </a:extLst>
            </p:cNvPr>
            <p:cNvSpPr/>
            <p:nvPr/>
          </p:nvSpPr>
          <p:spPr>
            <a:xfrm>
              <a:off x="810449" y="2664634"/>
              <a:ext cx="59991" cy="288574"/>
            </a:xfrm>
            <a:custGeom>
              <a:avLst/>
              <a:gdLst/>
              <a:ahLst/>
              <a:cxnLst/>
              <a:rect l="l" t="t" r="r" b="b"/>
              <a:pathLst>
                <a:path w="1534" h="7379" extrusionOk="0">
                  <a:moveTo>
                    <a:pt x="863" y="349"/>
                  </a:moveTo>
                  <a:cubicBezTo>
                    <a:pt x="1041" y="349"/>
                    <a:pt x="1183" y="493"/>
                    <a:pt x="1183" y="670"/>
                  </a:cubicBezTo>
                  <a:lnTo>
                    <a:pt x="1183" y="6709"/>
                  </a:lnTo>
                  <a:cubicBezTo>
                    <a:pt x="1183" y="6886"/>
                    <a:pt x="1041" y="7030"/>
                    <a:pt x="863" y="7030"/>
                  </a:cubicBezTo>
                  <a:lnTo>
                    <a:pt x="670" y="7030"/>
                  </a:lnTo>
                  <a:cubicBezTo>
                    <a:pt x="497" y="7030"/>
                    <a:pt x="351" y="6886"/>
                    <a:pt x="351" y="6709"/>
                  </a:cubicBezTo>
                  <a:lnTo>
                    <a:pt x="351" y="670"/>
                  </a:lnTo>
                  <a:cubicBezTo>
                    <a:pt x="351" y="493"/>
                    <a:pt x="493" y="349"/>
                    <a:pt x="670" y="349"/>
                  </a:cubicBezTo>
                  <a:close/>
                  <a:moveTo>
                    <a:pt x="670" y="0"/>
                  </a:moveTo>
                  <a:cubicBezTo>
                    <a:pt x="302" y="0"/>
                    <a:pt x="1" y="300"/>
                    <a:pt x="1" y="670"/>
                  </a:cubicBezTo>
                  <a:lnTo>
                    <a:pt x="1" y="6709"/>
                  </a:lnTo>
                  <a:cubicBezTo>
                    <a:pt x="1" y="7079"/>
                    <a:pt x="302" y="7379"/>
                    <a:pt x="670" y="7379"/>
                  </a:cubicBezTo>
                  <a:lnTo>
                    <a:pt x="863" y="7379"/>
                  </a:lnTo>
                  <a:cubicBezTo>
                    <a:pt x="1232" y="7379"/>
                    <a:pt x="1531" y="7079"/>
                    <a:pt x="1533" y="6709"/>
                  </a:cubicBezTo>
                  <a:lnTo>
                    <a:pt x="1533" y="670"/>
                  </a:lnTo>
                  <a:cubicBezTo>
                    <a:pt x="1533" y="300"/>
                    <a:pt x="1232" y="0"/>
                    <a:pt x="8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 name="Google Shape;1491;p39">
              <a:extLst>
                <a:ext uri="{FF2B5EF4-FFF2-40B4-BE49-F238E27FC236}">
                  <a16:creationId xmlns:a16="http://schemas.microsoft.com/office/drawing/2014/main" id="{9E12588A-06A5-1781-8B1B-63BE5FDD496D}"/>
                </a:ext>
              </a:extLst>
            </p:cNvPr>
            <p:cNvSpPr/>
            <p:nvPr/>
          </p:nvSpPr>
          <p:spPr>
            <a:xfrm>
              <a:off x="793437" y="2493616"/>
              <a:ext cx="94014" cy="155257"/>
            </a:xfrm>
            <a:custGeom>
              <a:avLst/>
              <a:gdLst/>
              <a:ahLst/>
              <a:cxnLst/>
              <a:rect l="l" t="t" r="r" b="b"/>
              <a:pathLst>
                <a:path w="2404" h="3970" extrusionOk="0">
                  <a:moveTo>
                    <a:pt x="1985" y="1"/>
                  </a:moveTo>
                  <a:cubicBezTo>
                    <a:pt x="1923" y="1"/>
                    <a:pt x="1860" y="15"/>
                    <a:pt x="1799" y="45"/>
                  </a:cubicBezTo>
                  <a:lnTo>
                    <a:pt x="666" y="611"/>
                  </a:lnTo>
                  <a:cubicBezTo>
                    <a:pt x="256" y="813"/>
                    <a:pt x="0" y="1229"/>
                    <a:pt x="0" y="1684"/>
                  </a:cubicBezTo>
                  <a:lnTo>
                    <a:pt x="0" y="2768"/>
                  </a:lnTo>
                  <a:cubicBezTo>
                    <a:pt x="0" y="3434"/>
                    <a:pt x="540" y="3970"/>
                    <a:pt x="1202" y="3970"/>
                  </a:cubicBezTo>
                  <a:cubicBezTo>
                    <a:pt x="1864" y="3970"/>
                    <a:pt x="2404" y="3434"/>
                    <a:pt x="2402" y="2768"/>
                  </a:cubicBezTo>
                  <a:lnTo>
                    <a:pt x="2402" y="419"/>
                  </a:lnTo>
                  <a:cubicBezTo>
                    <a:pt x="2402" y="177"/>
                    <a:pt x="2204" y="1"/>
                    <a:pt x="19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 name="Google Shape;1492;p39">
              <a:extLst>
                <a:ext uri="{FF2B5EF4-FFF2-40B4-BE49-F238E27FC236}">
                  <a16:creationId xmlns:a16="http://schemas.microsoft.com/office/drawing/2014/main" id="{EDEC78B6-939E-621A-7131-251B7B730F42}"/>
                </a:ext>
              </a:extLst>
            </p:cNvPr>
            <p:cNvSpPr/>
            <p:nvPr/>
          </p:nvSpPr>
          <p:spPr>
            <a:xfrm>
              <a:off x="786711" y="2486890"/>
              <a:ext cx="107546" cy="168827"/>
            </a:xfrm>
            <a:custGeom>
              <a:avLst/>
              <a:gdLst/>
              <a:ahLst/>
              <a:cxnLst/>
              <a:rect l="l" t="t" r="r" b="b"/>
              <a:pathLst>
                <a:path w="2750" h="4317" extrusionOk="0">
                  <a:moveTo>
                    <a:pt x="2158" y="347"/>
                  </a:moveTo>
                  <a:cubicBezTo>
                    <a:pt x="2201" y="347"/>
                    <a:pt x="2247" y="359"/>
                    <a:pt x="2286" y="387"/>
                  </a:cubicBezTo>
                  <a:cubicBezTo>
                    <a:pt x="2359" y="430"/>
                    <a:pt x="2400" y="507"/>
                    <a:pt x="2400" y="593"/>
                  </a:cubicBezTo>
                  <a:lnTo>
                    <a:pt x="2400" y="2942"/>
                  </a:lnTo>
                  <a:cubicBezTo>
                    <a:pt x="2400" y="3509"/>
                    <a:pt x="1941" y="3970"/>
                    <a:pt x="1374" y="3970"/>
                  </a:cubicBezTo>
                  <a:cubicBezTo>
                    <a:pt x="808" y="3970"/>
                    <a:pt x="347" y="3509"/>
                    <a:pt x="347" y="2942"/>
                  </a:cubicBezTo>
                  <a:lnTo>
                    <a:pt x="347" y="1858"/>
                  </a:lnTo>
                  <a:cubicBezTo>
                    <a:pt x="347" y="1468"/>
                    <a:pt x="566" y="1116"/>
                    <a:pt x="917" y="940"/>
                  </a:cubicBezTo>
                  <a:lnTo>
                    <a:pt x="2050" y="375"/>
                  </a:lnTo>
                  <a:cubicBezTo>
                    <a:pt x="2083" y="357"/>
                    <a:pt x="2121" y="347"/>
                    <a:pt x="2158" y="347"/>
                  </a:cubicBezTo>
                  <a:close/>
                  <a:moveTo>
                    <a:pt x="2160" y="1"/>
                  </a:moveTo>
                  <a:cubicBezTo>
                    <a:pt x="2070" y="1"/>
                    <a:pt x="1979" y="22"/>
                    <a:pt x="1894" y="63"/>
                  </a:cubicBezTo>
                  <a:lnTo>
                    <a:pt x="761" y="629"/>
                  </a:lnTo>
                  <a:cubicBezTo>
                    <a:pt x="290" y="863"/>
                    <a:pt x="1" y="1334"/>
                    <a:pt x="1" y="1858"/>
                  </a:cubicBezTo>
                  <a:lnTo>
                    <a:pt x="1" y="2942"/>
                  </a:lnTo>
                  <a:cubicBezTo>
                    <a:pt x="1" y="3700"/>
                    <a:pt x="615" y="4317"/>
                    <a:pt x="1374" y="4317"/>
                  </a:cubicBezTo>
                  <a:cubicBezTo>
                    <a:pt x="2132" y="4317"/>
                    <a:pt x="2749" y="3698"/>
                    <a:pt x="2749" y="2942"/>
                  </a:cubicBezTo>
                  <a:lnTo>
                    <a:pt x="2749" y="593"/>
                  </a:lnTo>
                  <a:cubicBezTo>
                    <a:pt x="2749" y="387"/>
                    <a:pt x="2643" y="199"/>
                    <a:pt x="2467" y="91"/>
                  </a:cubicBezTo>
                  <a:cubicBezTo>
                    <a:pt x="2372" y="30"/>
                    <a:pt x="2267" y="1"/>
                    <a:pt x="2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 name="Google Shape;1493;p39">
              <a:extLst>
                <a:ext uri="{FF2B5EF4-FFF2-40B4-BE49-F238E27FC236}">
                  <a16:creationId xmlns:a16="http://schemas.microsoft.com/office/drawing/2014/main" id="{C90C8236-B4C3-E110-09AF-C239A0F5B66B}"/>
                </a:ext>
              </a:extLst>
            </p:cNvPr>
            <p:cNvSpPr/>
            <p:nvPr/>
          </p:nvSpPr>
          <p:spPr>
            <a:xfrm>
              <a:off x="1377821" y="3673568"/>
              <a:ext cx="152206" cy="495727"/>
            </a:xfrm>
            <a:custGeom>
              <a:avLst/>
              <a:gdLst/>
              <a:ahLst/>
              <a:cxnLst/>
              <a:rect l="l" t="t" r="r" b="b"/>
              <a:pathLst>
                <a:path w="3892" h="12676" extrusionOk="0">
                  <a:moveTo>
                    <a:pt x="1632" y="0"/>
                  </a:moveTo>
                  <a:cubicBezTo>
                    <a:pt x="735" y="0"/>
                    <a:pt x="0" y="733"/>
                    <a:pt x="0" y="1629"/>
                  </a:cubicBezTo>
                  <a:lnTo>
                    <a:pt x="0" y="11045"/>
                  </a:lnTo>
                  <a:cubicBezTo>
                    <a:pt x="0" y="11941"/>
                    <a:pt x="735" y="12676"/>
                    <a:pt x="1632" y="12676"/>
                  </a:cubicBezTo>
                  <a:lnTo>
                    <a:pt x="2262" y="12676"/>
                  </a:lnTo>
                  <a:cubicBezTo>
                    <a:pt x="3159" y="12676"/>
                    <a:pt x="3891" y="11941"/>
                    <a:pt x="3891" y="11045"/>
                  </a:cubicBezTo>
                  <a:lnTo>
                    <a:pt x="3891" y="1629"/>
                  </a:lnTo>
                  <a:cubicBezTo>
                    <a:pt x="3891" y="735"/>
                    <a:pt x="3159" y="0"/>
                    <a:pt x="2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 name="Google Shape;1494;p39">
              <a:extLst>
                <a:ext uri="{FF2B5EF4-FFF2-40B4-BE49-F238E27FC236}">
                  <a16:creationId xmlns:a16="http://schemas.microsoft.com/office/drawing/2014/main" id="{6DFAB6F9-EB3E-AEC3-201B-B61601FC653D}"/>
                </a:ext>
              </a:extLst>
            </p:cNvPr>
            <p:cNvSpPr/>
            <p:nvPr/>
          </p:nvSpPr>
          <p:spPr>
            <a:xfrm>
              <a:off x="1370977" y="3666685"/>
              <a:ext cx="165894" cy="509493"/>
            </a:xfrm>
            <a:custGeom>
              <a:avLst/>
              <a:gdLst/>
              <a:ahLst/>
              <a:cxnLst/>
              <a:rect l="l" t="t" r="r" b="b"/>
              <a:pathLst>
                <a:path w="4242" h="13028" extrusionOk="0">
                  <a:moveTo>
                    <a:pt x="2437" y="352"/>
                  </a:moveTo>
                  <a:cubicBezTo>
                    <a:pt x="3241" y="352"/>
                    <a:pt x="3895" y="1006"/>
                    <a:pt x="3895" y="1809"/>
                  </a:cubicBezTo>
                  <a:lnTo>
                    <a:pt x="3895" y="11225"/>
                  </a:lnTo>
                  <a:cubicBezTo>
                    <a:pt x="3895" y="12028"/>
                    <a:pt x="3239" y="12682"/>
                    <a:pt x="2437" y="12682"/>
                  </a:cubicBezTo>
                  <a:lnTo>
                    <a:pt x="1807" y="12682"/>
                  </a:lnTo>
                  <a:cubicBezTo>
                    <a:pt x="1001" y="12682"/>
                    <a:pt x="349" y="12026"/>
                    <a:pt x="349" y="11225"/>
                  </a:cubicBezTo>
                  <a:lnTo>
                    <a:pt x="349" y="1809"/>
                  </a:lnTo>
                  <a:cubicBezTo>
                    <a:pt x="349" y="1004"/>
                    <a:pt x="1003" y="352"/>
                    <a:pt x="1807" y="352"/>
                  </a:cubicBezTo>
                  <a:close/>
                  <a:moveTo>
                    <a:pt x="1807" y="1"/>
                  </a:moveTo>
                  <a:cubicBezTo>
                    <a:pt x="812" y="1"/>
                    <a:pt x="0" y="811"/>
                    <a:pt x="0" y="1805"/>
                  </a:cubicBezTo>
                  <a:lnTo>
                    <a:pt x="0" y="11221"/>
                  </a:lnTo>
                  <a:cubicBezTo>
                    <a:pt x="0" y="12216"/>
                    <a:pt x="812" y="13027"/>
                    <a:pt x="1807" y="13027"/>
                  </a:cubicBezTo>
                  <a:lnTo>
                    <a:pt x="2437" y="13027"/>
                  </a:lnTo>
                  <a:cubicBezTo>
                    <a:pt x="3432" y="13027"/>
                    <a:pt x="4240" y="12216"/>
                    <a:pt x="4242" y="11221"/>
                  </a:cubicBezTo>
                  <a:lnTo>
                    <a:pt x="4242" y="1805"/>
                  </a:lnTo>
                  <a:cubicBezTo>
                    <a:pt x="4242" y="811"/>
                    <a:pt x="3432" y="1"/>
                    <a:pt x="2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 name="Google Shape;1495;p39">
              <a:extLst>
                <a:ext uri="{FF2B5EF4-FFF2-40B4-BE49-F238E27FC236}">
                  <a16:creationId xmlns:a16="http://schemas.microsoft.com/office/drawing/2014/main" id="{2E7B0769-0C8C-DFB5-3FCA-FFE95CA999F4}"/>
                </a:ext>
              </a:extLst>
            </p:cNvPr>
            <p:cNvSpPr/>
            <p:nvPr/>
          </p:nvSpPr>
          <p:spPr>
            <a:xfrm>
              <a:off x="728323" y="5055001"/>
              <a:ext cx="740461" cy="81617"/>
            </a:xfrm>
            <a:custGeom>
              <a:avLst/>
              <a:gdLst/>
              <a:ahLst/>
              <a:cxnLst/>
              <a:rect l="l" t="t" r="r" b="b"/>
              <a:pathLst>
                <a:path w="18934" h="2087" extrusionOk="0">
                  <a:moveTo>
                    <a:pt x="499" y="0"/>
                  </a:moveTo>
                  <a:cubicBezTo>
                    <a:pt x="225" y="0"/>
                    <a:pt x="0" y="223"/>
                    <a:pt x="0" y="499"/>
                  </a:cubicBezTo>
                  <a:lnTo>
                    <a:pt x="0" y="1588"/>
                  </a:lnTo>
                  <a:cubicBezTo>
                    <a:pt x="0" y="1862"/>
                    <a:pt x="223" y="2087"/>
                    <a:pt x="499" y="2087"/>
                  </a:cubicBezTo>
                  <a:lnTo>
                    <a:pt x="18433" y="2087"/>
                  </a:lnTo>
                  <a:cubicBezTo>
                    <a:pt x="18709" y="2087"/>
                    <a:pt x="18933" y="1862"/>
                    <a:pt x="18931" y="1588"/>
                  </a:cubicBezTo>
                  <a:lnTo>
                    <a:pt x="18931" y="499"/>
                  </a:lnTo>
                  <a:cubicBezTo>
                    <a:pt x="18931" y="225"/>
                    <a:pt x="18709" y="0"/>
                    <a:pt x="18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 name="Google Shape;1496;p39">
              <a:extLst>
                <a:ext uri="{FF2B5EF4-FFF2-40B4-BE49-F238E27FC236}">
                  <a16:creationId xmlns:a16="http://schemas.microsoft.com/office/drawing/2014/main" id="{A3327405-49F1-02B2-65C1-99CA9DC5B169}"/>
                </a:ext>
              </a:extLst>
            </p:cNvPr>
            <p:cNvSpPr/>
            <p:nvPr/>
          </p:nvSpPr>
          <p:spPr>
            <a:xfrm>
              <a:off x="721597" y="5048157"/>
              <a:ext cx="754032" cy="95344"/>
            </a:xfrm>
            <a:custGeom>
              <a:avLst/>
              <a:gdLst/>
              <a:ahLst/>
              <a:cxnLst/>
              <a:rect l="l" t="t" r="r" b="b"/>
              <a:pathLst>
                <a:path w="19281" h="2438" extrusionOk="0">
                  <a:moveTo>
                    <a:pt x="18609" y="349"/>
                  </a:moveTo>
                  <a:cubicBezTo>
                    <a:pt x="18788" y="349"/>
                    <a:pt x="18934" y="493"/>
                    <a:pt x="18934" y="674"/>
                  </a:cubicBezTo>
                  <a:lnTo>
                    <a:pt x="18934" y="1763"/>
                  </a:lnTo>
                  <a:cubicBezTo>
                    <a:pt x="18934" y="1945"/>
                    <a:pt x="18788" y="2088"/>
                    <a:pt x="18609" y="2088"/>
                  </a:cubicBezTo>
                  <a:lnTo>
                    <a:pt x="673" y="2088"/>
                  </a:lnTo>
                  <a:cubicBezTo>
                    <a:pt x="494" y="2088"/>
                    <a:pt x="348" y="1945"/>
                    <a:pt x="348" y="1763"/>
                  </a:cubicBezTo>
                  <a:lnTo>
                    <a:pt x="348" y="674"/>
                  </a:lnTo>
                  <a:cubicBezTo>
                    <a:pt x="348" y="493"/>
                    <a:pt x="494" y="349"/>
                    <a:pt x="673" y="349"/>
                  </a:cubicBezTo>
                  <a:close/>
                  <a:moveTo>
                    <a:pt x="673" y="0"/>
                  </a:moveTo>
                  <a:cubicBezTo>
                    <a:pt x="300" y="0"/>
                    <a:pt x="1" y="303"/>
                    <a:pt x="1" y="672"/>
                  </a:cubicBezTo>
                  <a:lnTo>
                    <a:pt x="1" y="1763"/>
                  </a:lnTo>
                  <a:cubicBezTo>
                    <a:pt x="1" y="2136"/>
                    <a:pt x="300" y="2437"/>
                    <a:pt x="673" y="2437"/>
                  </a:cubicBezTo>
                  <a:lnTo>
                    <a:pt x="18605" y="2437"/>
                  </a:lnTo>
                  <a:cubicBezTo>
                    <a:pt x="18977" y="2437"/>
                    <a:pt x="19279" y="2134"/>
                    <a:pt x="19281" y="1763"/>
                  </a:cubicBezTo>
                  <a:lnTo>
                    <a:pt x="19281" y="672"/>
                  </a:lnTo>
                  <a:cubicBezTo>
                    <a:pt x="19281" y="301"/>
                    <a:pt x="18979" y="0"/>
                    <a:pt x="18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 name="Google Shape;1497;p39">
              <a:extLst>
                <a:ext uri="{FF2B5EF4-FFF2-40B4-BE49-F238E27FC236}">
                  <a16:creationId xmlns:a16="http://schemas.microsoft.com/office/drawing/2014/main" id="{77D7688A-FC7A-986F-2CD9-A5CF23AB1B59}"/>
                </a:ext>
              </a:extLst>
            </p:cNvPr>
            <p:cNvSpPr/>
            <p:nvPr/>
          </p:nvSpPr>
          <p:spPr>
            <a:xfrm>
              <a:off x="726837" y="2626191"/>
              <a:ext cx="227175" cy="68203"/>
            </a:xfrm>
            <a:custGeom>
              <a:avLst/>
              <a:gdLst/>
              <a:ahLst/>
              <a:cxnLst/>
              <a:rect l="l" t="t" r="r" b="b"/>
              <a:pathLst>
                <a:path w="5809" h="1744" extrusionOk="0">
                  <a:moveTo>
                    <a:pt x="474" y="0"/>
                  </a:moveTo>
                  <a:cubicBezTo>
                    <a:pt x="216" y="0"/>
                    <a:pt x="1" y="213"/>
                    <a:pt x="1" y="473"/>
                  </a:cubicBezTo>
                  <a:lnTo>
                    <a:pt x="1" y="1271"/>
                  </a:lnTo>
                  <a:cubicBezTo>
                    <a:pt x="1" y="1531"/>
                    <a:pt x="214" y="1744"/>
                    <a:pt x="474" y="1744"/>
                  </a:cubicBezTo>
                  <a:lnTo>
                    <a:pt x="5336" y="1744"/>
                  </a:lnTo>
                  <a:cubicBezTo>
                    <a:pt x="5596" y="1744"/>
                    <a:pt x="5809" y="1533"/>
                    <a:pt x="5809" y="1271"/>
                  </a:cubicBezTo>
                  <a:lnTo>
                    <a:pt x="5809" y="473"/>
                  </a:lnTo>
                  <a:cubicBezTo>
                    <a:pt x="5809" y="215"/>
                    <a:pt x="5596" y="0"/>
                    <a:pt x="53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 name="Google Shape;1498;p39">
              <a:extLst>
                <a:ext uri="{FF2B5EF4-FFF2-40B4-BE49-F238E27FC236}">
                  <a16:creationId xmlns:a16="http://schemas.microsoft.com/office/drawing/2014/main" id="{619C76F3-03D9-F28D-6975-4408E5A695AB}"/>
                </a:ext>
              </a:extLst>
            </p:cNvPr>
            <p:cNvSpPr/>
            <p:nvPr/>
          </p:nvSpPr>
          <p:spPr>
            <a:xfrm>
              <a:off x="720072" y="2619425"/>
              <a:ext cx="240824" cy="81852"/>
            </a:xfrm>
            <a:custGeom>
              <a:avLst/>
              <a:gdLst/>
              <a:ahLst/>
              <a:cxnLst/>
              <a:rect l="l" t="t" r="r" b="b"/>
              <a:pathLst>
                <a:path w="6158" h="2093" extrusionOk="0">
                  <a:moveTo>
                    <a:pt x="5509" y="347"/>
                  </a:moveTo>
                  <a:cubicBezTo>
                    <a:pt x="5673" y="347"/>
                    <a:pt x="5808" y="483"/>
                    <a:pt x="5808" y="646"/>
                  </a:cubicBezTo>
                  <a:lnTo>
                    <a:pt x="5808" y="1444"/>
                  </a:lnTo>
                  <a:cubicBezTo>
                    <a:pt x="5808" y="1610"/>
                    <a:pt x="5675" y="1746"/>
                    <a:pt x="5509" y="1746"/>
                  </a:cubicBezTo>
                  <a:lnTo>
                    <a:pt x="647" y="1746"/>
                  </a:lnTo>
                  <a:cubicBezTo>
                    <a:pt x="483" y="1746"/>
                    <a:pt x="347" y="1610"/>
                    <a:pt x="347" y="1444"/>
                  </a:cubicBezTo>
                  <a:lnTo>
                    <a:pt x="347" y="646"/>
                  </a:lnTo>
                  <a:cubicBezTo>
                    <a:pt x="347" y="483"/>
                    <a:pt x="483" y="347"/>
                    <a:pt x="647" y="347"/>
                  </a:cubicBezTo>
                  <a:close/>
                  <a:moveTo>
                    <a:pt x="647" y="0"/>
                  </a:moveTo>
                  <a:cubicBezTo>
                    <a:pt x="290" y="0"/>
                    <a:pt x="1" y="290"/>
                    <a:pt x="1" y="646"/>
                  </a:cubicBezTo>
                  <a:lnTo>
                    <a:pt x="1" y="1444"/>
                  </a:lnTo>
                  <a:cubicBezTo>
                    <a:pt x="1" y="1803"/>
                    <a:pt x="290" y="2092"/>
                    <a:pt x="647" y="2092"/>
                  </a:cubicBezTo>
                  <a:lnTo>
                    <a:pt x="5509" y="2092"/>
                  </a:lnTo>
                  <a:cubicBezTo>
                    <a:pt x="5866" y="2092"/>
                    <a:pt x="6157" y="1803"/>
                    <a:pt x="6157" y="1444"/>
                  </a:cubicBezTo>
                  <a:lnTo>
                    <a:pt x="6157" y="646"/>
                  </a:lnTo>
                  <a:cubicBezTo>
                    <a:pt x="6157" y="290"/>
                    <a:pt x="5866" y="0"/>
                    <a:pt x="5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 name="Google Shape;1499;p39">
              <a:extLst>
                <a:ext uri="{FF2B5EF4-FFF2-40B4-BE49-F238E27FC236}">
                  <a16:creationId xmlns:a16="http://schemas.microsoft.com/office/drawing/2014/main" id="{9A94A5EF-DEF0-F061-5328-AE5E5EE2F4DF}"/>
                </a:ext>
              </a:extLst>
            </p:cNvPr>
            <p:cNvSpPr/>
            <p:nvPr/>
          </p:nvSpPr>
          <p:spPr>
            <a:xfrm>
              <a:off x="997500" y="3086095"/>
              <a:ext cx="252908" cy="400343"/>
            </a:xfrm>
            <a:custGeom>
              <a:avLst/>
              <a:gdLst/>
              <a:ahLst/>
              <a:cxnLst/>
              <a:rect l="l" t="t" r="r" b="b"/>
              <a:pathLst>
                <a:path w="6467" h="10237" extrusionOk="0">
                  <a:moveTo>
                    <a:pt x="2710" y="0"/>
                  </a:moveTo>
                  <a:cubicBezTo>
                    <a:pt x="1213" y="0"/>
                    <a:pt x="1" y="1214"/>
                    <a:pt x="1" y="2709"/>
                  </a:cubicBezTo>
                  <a:lnTo>
                    <a:pt x="1" y="10237"/>
                  </a:lnTo>
                  <a:lnTo>
                    <a:pt x="6467" y="10237"/>
                  </a:lnTo>
                  <a:lnTo>
                    <a:pt x="6467" y="2709"/>
                  </a:lnTo>
                  <a:cubicBezTo>
                    <a:pt x="6465" y="1214"/>
                    <a:pt x="5253" y="0"/>
                    <a:pt x="3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 name="Google Shape;1500;p39">
              <a:extLst>
                <a:ext uri="{FF2B5EF4-FFF2-40B4-BE49-F238E27FC236}">
                  <a16:creationId xmlns:a16="http://schemas.microsoft.com/office/drawing/2014/main" id="{F37DA3E4-6B16-C594-A6BE-603E710246FD}"/>
                </a:ext>
              </a:extLst>
            </p:cNvPr>
            <p:cNvSpPr/>
            <p:nvPr/>
          </p:nvSpPr>
          <p:spPr>
            <a:xfrm>
              <a:off x="990656" y="3079369"/>
              <a:ext cx="266557" cy="414031"/>
            </a:xfrm>
            <a:custGeom>
              <a:avLst/>
              <a:gdLst/>
              <a:ahLst/>
              <a:cxnLst/>
              <a:rect l="l" t="t" r="r" b="b"/>
              <a:pathLst>
                <a:path w="6816" h="10587" extrusionOk="0">
                  <a:moveTo>
                    <a:pt x="3931" y="343"/>
                  </a:moveTo>
                  <a:cubicBezTo>
                    <a:pt x="5330" y="343"/>
                    <a:pt x="6469" y="1482"/>
                    <a:pt x="6469" y="2881"/>
                  </a:cubicBezTo>
                  <a:lnTo>
                    <a:pt x="6469" y="10237"/>
                  </a:lnTo>
                  <a:lnTo>
                    <a:pt x="347" y="10237"/>
                  </a:lnTo>
                  <a:lnTo>
                    <a:pt x="347" y="2881"/>
                  </a:lnTo>
                  <a:cubicBezTo>
                    <a:pt x="347" y="1482"/>
                    <a:pt x="1486" y="343"/>
                    <a:pt x="2885" y="343"/>
                  </a:cubicBezTo>
                  <a:close/>
                  <a:moveTo>
                    <a:pt x="2885" y="1"/>
                  </a:moveTo>
                  <a:cubicBezTo>
                    <a:pt x="1293" y="1"/>
                    <a:pt x="1" y="1293"/>
                    <a:pt x="1" y="2883"/>
                  </a:cubicBezTo>
                  <a:lnTo>
                    <a:pt x="1" y="10586"/>
                  </a:lnTo>
                  <a:lnTo>
                    <a:pt x="6815" y="10586"/>
                  </a:lnTo>
                  <a:lnTo>
                    <a:pt x="6815" y="2883"/>
                  </a:lnTo>
                  <a:cubicBezTo>
                    <a:pt x="6815" y="1293"/>
                    <a:pt x="5521" y="1"/>
                    <a:pt x="3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 name="Google Shape;1501;p39">
              <a:extLst>
                <a:ext uri="{FF2B5EF4-FFF2-40B4-BE49-F238E27FC236}">
                  <a16:creationId xmlns:a16="http://schemas.microsoft.com/office/drawing/2014/main" id="{A72CEB2C-9F42-AEDF-273F-9CA8C9A8BF2B}"/>
                </a:ext>
              </a:extLst>
            </p:cNvPr>
            <p:cNvSpPr/>
            <p:nvPr/>
          </p:nvSpPr>
          <p:spPr>
            <a:xfrm>
              <a:off x="1082364" y="3351948"/>
              <a:ext cx="89713" cy="134569"/>
            </a:xfrm>
            <a:custGeom>
              <a:avLst/>
              <a:gdLst/>
              <a:ahLst/>
              <a:cxnLst/>
              <a:rect l="l" t="t" r="r" b="b"/>
              <a:pathLst>
                <a:path w="2294" h="3441" extrusionOk="0">
                  <a:moveTo>
                    <a:pt x="0" y="1"/>
                  </a:moveTo>
                  <a:lnTo>
                    <a:pt x="0" y="3441"/>
                  </a:lnTo>
                  <a:lnTo>
                    <a:pt x="2293" y="3441"/>
                  </a:lnTo>
                  <a:lnTo>
                    <a:pt x="2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 name="Google Shape;1502;p39">
              <a:extLst>
                <a:ext uri="{FF2B5EF4-FFF2-40B4-BE49-F238E27FC236}">
                  <a16:creationId xmlns:a16="http://schemas.microsoft.com/office/drawing/2014/main" id="{B71F4FC1-75E7-1DB8-B38E-84D3A87D557A}"/>
                </a:ext>
              </a:extLst>
            </p:cNvPr>
            <p:cNvSpPr/>
            <p:nvPr/>
          </p:nvSpPr>
          <p:spPr>
            <a:xfrm>
              <a:off x="1075481" y="3345182"/>
              <a:ext cx="103361" cy="148217"/>
            </a:xfrm>
            <a:custGeom>
              <a:avLst/>
              <a:gdLst/>
              <a:ahLst/>
              <a:cxnLst/>
              <a:rect l="l" t="t" r="r" b="b"/>
              <a:pathLst>
                <a:path w="2643" h="3790" extrusionOk="0">
                  <a:moveTo>
                    <a:pt x="2296" y="347"/>
                  </a:moveTo>
                  <a:lnTo>
                    <a:pt x="2296" y="3440"/>
                  </a:lnTo>
                  <a:lnTo>
                    <a:pt x="351" y="3440"/>
                  </a:lnTo>
                  <a:lnTo>
                    <a:pt x="351" y="347"/>
                  </a:lnTo>
                  <a:close/>
                  <a:moveTo>
                    <a:pt x="1" y="1"/>
                  </a:moveTo>
                  <a:lnTo>
                    <a:pt x="1" y="3789"/>
                  </a:lnTo>
                  <a:lnTo>
                    <a:pt x="2643" y="3789"/>
                  </a:lnTo>
                  <a:lnTo>
                    <a:pt x="26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 name="Google Shape;1503;p39">
              <a:extLst>
                <a:ext uri="{FF2B5EF4-FFF2-40B4-BE49-F238E27FC236}">
                  <a16:creationId xmlns:a16="http://schemas.microsoft.com/office/drawing/2014/main" id="{1F30AF4C-6054-425C-104A-716F22EBD777}"/>
                </a:ext>
              </a:extLst>
            </p:cNvPr>
            <p:cNvSpPr/>
            <p:nvPr/>
          </p:nvSpPr>
          <p:spPr>
            <a:xfrm>
              <a:off x="1054832" y="3161494"/>
              <a:ext cx="143759" cy="221935"/>
            </a:xfrm>
            <a:custGeom>
              <a:avLst/>
              <a:gdLst/>
              <a:ahLst/>
              <a:cxnLst/>
              <a:rect l="l" t="t" r="r" b="b"/>
              <a:pathLst>
                <a:path w="3676" h="5675" extrusionOk="0">
                  <a:moveTo>
                    <a:pt x="1766" y="1"/>
                  </a:moveTo>
                  <a:lnTo>
                    <a:pt x="948" y="1537"/>
                  </a:lnTo>
                  <a:lnTo>
                    <a:pt x="1" y="1537"/>
                  </a:lnTo>
                  <a:lnTo>
                    <a:pt x="1" y="4382"/>
                  </a:lnTo>
                  <a:cubicBezTo>
                    <a:pt x="1" y="5094"/>
                    <a:pt x="580" y="5675"/>
                    <a:pt x="1293" y="5675"/>
                  </a:cubicBezTo>
                  <a:lnTo>
                    <a:pt x="2381" y="5675"/>
                  </a:lnTo>
                  <a:cubicBezTo>
                    <a:pt x="3094" y="5675"/>
                    <a:pt x="3675" y="5094"/>
                    <a:pt x="3675" y="4382"/>
                  </a:cubicBezTo>
                  <a:lnTo>
                    <a:pt x="3675" y="1537"/>
                  </a:lnTo>
                  <a:lnTo>
                    <a:pt x="2901" y="1537"/>
                  </a:lnTo>
                  <a:lnTo>
                    <a:pt x="17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 name="Google Shape;1504;p39">
              <a:extLst>
                <a:ext uri="{FF2B5EF4-FFF2-40B4-BE49-F238E27FC236}">
                  <a16:creationId xmlns:a16="http://schemas.microsoft.com/office/drawing/2014/main" id="{BB5FCFAF-905B-6218-BED8-FDEEC4A75294}"/>
                </a:ext>
              </a:extLst>
            </p:cNvPr>
            <p:cNvSpPr/>
            <p:nvPr/>
          </p:nvSpPr>
          <p:spPr>
            <a:xfrm>
              <a:off x="1048066" y="3148706"/>
              <a:ext cx="157447" cy="241606"/>
            </a:xfrm>
            <a:custGeom>
              <a:avLst/>
              <a:gdLst/>
              <a:ahLst/>
              <a:cxnLst/>
              <a:rect l="l" t="t" r="r" b="b"/>
              <a:pathLst>
                <a:path w="4026" h="6178" extrusionOk="0">
                  <a:moveTo>
                    <a:pt x="1967" y="653"/>
                  </a:moveTo>
                  <a:lnTo>
                    <a:pt x="2987" y="2040"/>
                  </a:lnTo>
                  <a:lnTo>
                    <a:pt x="3677" y="2040"/>
                  </a:lnTo>
                  <a:lnTo>
                    <a:pt x="3677" y="4711"/>
                  </a:lnTo>
                  <a:cubicBezTo>
                    <a:pt x="3677" y="5330"/>
                    <a:pt x="3174" y="5832"/>
                    <a:pt x="2558" y="5832"/>
                  </a:cubicBezTo>
                  <a:lnTo>
                    <a:pt x="1468" y="5832"/>
                  </a:lnTo>
                  <a:cubicBezTo>
                    <a:pt x="850" y="5832"/>
                    <a:pt x="347" y="5330"/>
                    <a:pt x="347" y="4711"/>
                  </a:cubicBezTo>
                  <a:lnTo>
                    <a:pt x="347" y="2040"/>
                  </a:lnTo>
                  <a:lnTo>
                    <a:pt x="1230" y="2040"/>
                  </a:lnTo>
                  <a:lnTo>
                    <a:pt x="1967" y="653"/>
                  </a:lnTo>
                  <a:close/>
                  <a:moveTo>
                    <a:pt x="1915" y="1"/>
                  </a:moveTo>
                  <a:lnTo>
                    <a:pt x="1017" y="1689"/>
                  </a:lnTo>
                  <a:lnTo>
                    <a:pt x="0" y="1689"/>
                  </a:lnTo>
                  <a:lnTo>
                    <a:pt x="0" y="4709"/>
                  </a:lnTo>
                  <a:cubicBezTo>
                    <a:pt x="0" y="5519"/>
                    <a:pt x="658" y="6177"/>
                    <a:pt x="1468" y="6177"/>
                  </a:cubicBezTo>
                  <a:lnTo>
                    <a:pt x="2556" y="6177"/>
                  </a:lnTo>
                  <a:cubicBezTo>
                    <a:pt x="3367" y="6177"/>
                    <a:pt x="4025" y="5519"/>
                    <a:pt x="4023" y="4709"/>
                  </a:cubicBezTo>
                  <a:lnTo>
                    <a:pt x="4023" y="1689"/>
                  </a:lnTo>
                  <a:lnTo>
                    <a:pt x="3162" y="1689"/>
                  </a:lnTo>
                  <a:lnTo>
                    <a:pt x="19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 name="Google Shape;1505;p39">
              <a:extLst>
                <a:ext uri="{FF2B5EF4-FFF2-40B4-BE49-F238E27FC236}">
                  <a16:creationId xmlns:a16="http://schemas.microsoft.com/office/drawing/2014/main" id="{5C99030B-2BE2-9E4B-0DC4-81BC84F03B21}"/>
                </a:ext>
              </a:extLst>
            </p:cNvPr>
            <p:cNvSpPr/>
            <p:nvPr/>
          </p:nvSpPr>
          <p:spPr>
            <a:xfrm>
              <a:off x="793437" y="2747463"/>
              <a:ext cx="118222" cy="86154"/>
            </a:xfrm>
            <a:custGeom>
              <a:avLst/>
              <a:gdLst/>
              <a:ahLst/>
              <a:cxnLst/>
              <a:rect l="l" t="t" r="r" b="b"/>
              <a:pathLst>
                <a:path w="3023" h="2203" extrusionOk="0">
                  <a:moveTo>
                    <a:pt x="1101" y="0"/>
                  </a:moveTo>
                  <a:cubicBezTo>
                    <a:pt x="493" y="0"/>
                    <a:pt x="0" y="493"/>
                    <a:pt x="0" y="1102"/>
                  </a:cubicBezTo>
                  <a:cubicBezTo>
                    <a:pt x="0" y="1710"/>
                    <a:pt x="493" y="2203"/>
                    <a:pt x="1101" y="2203"/>
                  </a:cubicBezTo>
                  <a:lnTo>
                    <a:pt x="1921" y="2203"/>
                  </a:lnTo>
                  <a:cubicBezTo>
                    <a:pt x="2528" y="2203"/>
                    <a:pt x="3020" y="1710"/>
                    <a:pt x="3022" y="1102"/>
                  </a:cubicBezTo>
                  <a:cubicBezTo>
                    <a:pt x="3022" y="493"/>
                    <a:pt x="2530" y="0"/>
                    <a:pt x="19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 name="Google Shape;1506;p39">
              <a:extLst>
                <a:ext uri="{FF2B5EF4-FFF2-40B4-BE49-F238E27FC236}">
                  <a16:creationId xmlns:a16="http://schemas.microsoft.com/office/drawing/2014/main" id="{828EA869-B99E-4AB6-3C05-D501782E320C}"/>
                </a:ext>
              </a:extLst>
            </p:cNvPr>
            <p:cNvSpPr/>
            <p:nvPr/>
          </p:nvSpPr>
          <p:spPr>
            <a:xfrm>
              <a:off x="786711" y="2740737"/>
              <a:ext cx="131636" cy="99607"/>
            </a:xfrm>
            <a:custGeom>
              <a:avLst/>
              <a:gdLst/>
              <a:ahLst/>
              <a:cxnLst/>
              <a:rect l="l" t="t" r="r" b="b"/>
              <a:pathLst>
                <a:path w="3366" h="2547" extrusionOk="0">
                  <a:moveTo>
                    <a:pt x="2093" y="348"/>
                  </a:moveTo>
                  <a:cubicBezTo>
                    <a:pt x="2603" y="348"/>
                    <a:pt x="3019" y="763"/>
                    <a:pt x="3019" y="1274"/>
                  </a:cubicBezTo>
                  <a:cubicBezTo>
                    <a:pt x="3019" y="1782"/>
                    <a:pt x="2603" y="2200"/>
                    <a:pt x="2093" y="2200"/>
                  </a:cubicBezTo>
                  <a:lnTo>
                    <a:pt x="1273" y="2200"/>
                  </a:lnTo>
                  <a:cubicBezTo>
                    <a:pt x="763" y="2200"/>
                    <a:pt x="347" y="1784"/>
                    <a:pt x="347" y="1274"/>
                  </a:cubicBezTo>
                  <a:cubicBezTo>
                    <a:pt x="347" y="763"/>
                    <a:pt x="763" y="348"/>
                    <a:pt x="1273" y="348"/>
                  </a:cubicBezTo>
                  <a:close/>
                  <a:moveTo>
                    <a:pt x="1273" y="1"/>
                  </a:moveTo>
                  <a:cubicBezTo>
                    <a:pt x="572" y="1"/>
                    <a:pt x="1" y="572"/>
                    <a:pt x="1" y="1274"/>
                  </a:cubicBezTo>
                  <a:cubicBezTo>
                    <a:pt x="1" y="1975"/>
                    <a:pt x="572" y="2546"/>
                    <a:pt x="1273" y="2546"/>
                  </a:cubicBezTo>
                  <a:lnTo>
                    <a:pt x="2093" y="2546"/>
                  </a:lnTo>
                  <a:cubicBezTo>
                    <a:pt x="2794" y="2546"/>
                    <a:pt x="3366" y="1975"/>
                    <a:pt x="3366" y="1274"/>
                  </a:cubicBezTo>
                  <a:cubicBezTo>
                    <a:pt x="3366" y="572"/>
                    <a:pt x="2794"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a:extLst>
                <a:ext uri="{FF2B5EF4-FFF2-40B4-BE49-F238E27FC236}">
                  <a16:creationId xmlns:a16="http://schemas.microsoft.com/office/drawing/2014/main" id="{DB80B951-B30A-8727-3CCD-C2E2925B4F23}"/>
                </a:ext>
              </a:extLst>
            </p:cNvPr>
            <p:cNvSpPr/>
            <p:nvPr/>
          </p:nvSpPr>
          <p:spPr>
            <a:xfrm>
              <a:off x="1329288" y="3720849"/>
              <a:ext cx="312977" cy="357716"/>
            </a:xfrm>
            <a:custGeom>
              <a:avLst/>
              <a:gdLst/>
              <a:ahLst/>
              <a:cxnLst/>
              <a:rect l="l" t="t" r="r" b="b"/>
              <a:pathLst>
                <a:path w="8003" h="9147" extrusionOk="0">
                  <a:moveTo>
                    <a:pt x="3257" y="1"/>
                  </a:moveTo>
                  <a:lnTo>
                    <a:pt x="0" y="6908"/>
                  </a:lnTo>
                  <a:lnTo>
                    <a:pt x="4748" y="9146"/>
                  </a:lnTo>
                  <a:lnTo>
                    <a:pt x="8003" y="2237"/>
                  </a:lnTo>
                  <a:lnTo>
                    <a:pt x="32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 name="Google Shape;1508;p39">
              <a:extLst>
                <a:ext uri="{FF2B5EF4-FFF2-40B4-BE49-F238E27FC236}">
                  <a16:creationId xmlns:a16="http://schemas.microsoft.com/office/drawing/2014/main" id="{81FA01F1-B4D6-AB27-63B6-45D52532EE3D}"/>
                </a:ext>
              </a:extLst>
            </p:cNvPr>
            <p:cNvSpPr/>
            <p:nvPr/>
          </p:nvSpPr>
          <p:spPr>
            <a:xfrm>
              <a:off x="1320254" y="3711854"/>
              <a:ext cx="331045" cy="375862"/>
            </a:xfrm>
            <a:custGeom>
              <a:avLst/>
              <a:gdLst/>
              <a:ahLst/>
              <a:cxnLst/>
              <a:rect l="l" t="t" r="r" b="b"/>
              <a:pathLst>
                <a:path w="8465" h="9611" extrusionOk="0">
                  <a:moveTo>
                    <a:pt x="3571" y="465"/>
                  </a:moveTo>
                  <a:lnTo>
                    <a:pt x="8001" y="2554"/>
                  </a:lnTo>
                  <a:lnTo>
                    <a:pt x="4893" y="9148"/>
                  </a:lnTo>
                  <a:lnTo>
                    <a:pt x="464" y="7059"/>
                  </a:lnTo>
                  <a:lnTo>
                    <a:pt x="3571" y="465"/>
                  </a:lnTo>
                  <a:close/>
                  <a:moveTo>
                    <a:pt x="3403" y="0"/>
                  </a:moveTo>
                  <a:lnTo>
                    <a:pt x="1" y="7225"/>
                  </a:lnTo>
                  <a:lnTo>
                    <a:pt x="5060" y="9611"/>
                  </a:lnTo>
                  <a:lnTo>
                    <a:pt x="8464" y="2388"/>
                  </a:lnTo>
                  <a:lnTo>
                    <a:pt x="34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 name="Google Shape;1509;p39">
              <a:extLst>
                <a:ext uri="{FF2B5EF4-FFF2-40B4-BE49-F238E27FC236}">
                  <a16:creationId xmlns:a16="http://schemas.microsoft.com/office/drawing/2014/main" id="{C3939601-22C5-8211-1BD0-388791390A02}"/>
                </a:ext>
              </a:extLst>
            </p:cNvPr>
            <p:cNvSpPr/>
            <p:nvPr/>
          </p:nvSpPr>
          <p:spPr>
            <a:xfrm>
              <a:off x="1499171" y="3891983"/>
              <a:ext cx="118222" cy="86193"/>
            </a:xfrm>
            <a:custGeom>
              <a:avLst/>
              <a:gdLst/>
              <a:ahLst/>
              <a:cxnLst/>
              <a:rect l="l" t="t" r="r" b="b"/>
              <a:pathLst>
                <a:path w="3023" h="2204" extrusionOk="0">
                  <a:moveTo>
                    <a:pt x="1102" y="0"/>
                  </a:moveTo>
                  <a:cubicBezTo>
                    <a:pt x="493" y="0"/>
                    <a:pt x="0" y="493"/>
                    <a:pt x="0" y="1102"/>
                  </a:cubicBezTo>
                  <a:cubicBezTo>
                    <a:pt x="0" y="1711"/>
                    <a:pt x="493" y="2203"/>
                    <a:pt x="1102" y="2203"/>
                  </a:cubicBezTo>
                  <a:lnTo>
                    <a:pt x="1921" y="2203"/>
                  </a:lnTo>
                  <a:cubicBezTo>
                    <a:pt x="2528" y="2203"/>
                    <a:pt x="3021" y="1711"/>
                    <a:pt x="3023" y="1102"/>
                  </a:cubicBezTo>
                  <a:cubicBezTo>
                    <a:pt x="3023" y="493"/>
                    <a:pt x="2530" y="0"/>
                    <a:pt x="19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 name="Google Shape;1510;p39">
              <a:extLst>
                <a:ext uri="{FF2B5EF4-FFF2-40B4-BE49-F238E27FC236}">
                  <a16:creationId xmlns:a16="http://schemas.microsoft.com/office/drawing/2014/main" id="{A2D27284-F408-9BB6-FCD6-B78C358BCD67}"/>
                </a:ext>
              </a:extLst>
            </p:cNvPr>
            <p:cNvSpPr/>
            <p:nvPr/>
          </p:nvSpPr>
          <p:spPr>
            <a:xfrm>
              <a:off x="1492484" y="3885296"/>
              <a:ext cx="131597" cy="99568"/>
            </a:xfrm>
            <a:custGeom>
              <a:avLst/>
              <a:gdLst/>
              <a:ahLst/>
              <a:cxnLst/>
              <a:rect l="l" t="t" r="r" b="b"/>
              <a:pathLst>
                <a:path w="3365" h="2546" extrusionOk="0">
                  <a:moveTo>
                    <a:pt x="2092" y="347"/>
                  </a:moveTo>
                  <a:cubicBezTo>
                    <a:pt x="2603" y="347"/>
                    <a:pt x="3018" y="762"/>
                    <a:pt x="3018" y="1273"/>
                  </a:cubicBezTo>
                  <a:cubicBezTo>
                    <a:pt x="3018" y="1783"/>
                    <a:pt x="2603" y="2199"/>
                    <a:pt x="2092" y="2199"/>
                  </a:cubicBezTo>
                  <a:lnTo>
                    <a:pt x="1273" y="2199"/>
                  </a:lnTo>
                  <a:cubicBezTo>
                    <a:pt x="762" y="2199"/>
                    <a:pt x="347" y="1783"/>
                    <a:pt x="347" y="1273"/>
                  </a:cubicBezTo>
                  <a:cubicBezTo>
                    <a:pt x="347" y="762"/>
                    <a:pt x="762" y="347"/>
                    <a:pt x="1273" y="347"/>
                  </a:cubicBezTo>
                  <a:close/>
                  <a:moveTo>
                    <a:pt x="1273" y="0"/>
                  </a:moveTo>
                  <a:cubicBezTo>
                    <a:pt x="571" y="0"/>
                    <a:pt x="0" y="571"/>
                    <a:pt x="0" y="1273"/>
                  </a:cubicBezTo>
                  <a:cubicBezTo>
                    <a:pt x="0" y="1974"/>
                    <a:pt x="571" y="2545"/>
                    <a:pt x="1273" y="2545"/>
                  </a:cubicBezTo>
                  <a:lnTo>
                    <a:pt x="2092" y="2545"/>
                  </a:lnTo>
                  <a:cubicBezTo>
                    <a:pt x="2794" y="2545"/>
                    <a:pt x="3365" y="1974"/>
                    <a:pt x="3365" y="1273"/>
                  </a:cubicBezTo>
                  <a:cubicBezTo>
                    <a:pt x="3365" y="571"/>
                    <a:pt x="2794" y="0"/>
                    <a:pt x="2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 name="Google Shape;1511;p39">
              <a:extLst>
                <a:ext uri="{FF2B5EF4-FFF2-40B4-BE49-F238E27FC236}">
                  <a16:creationId xmlns:a16="http://schemas.microsoft.com/office/drawing/2014/main" id="{0347DA89-BE84-0A6E-99C7-4B8DE41C181E}"/>
                </a:ext>
              </a:extLst>
            </p:cNvPr>
            <p:cNvSpPr/>
            <p:nvPr/>
          </p:nvSpPr>
          <p:spPr>
            <a:xfrm>
              <a:off x="814751" y="4378050"/>
              <a:ext cx="323419" cy="323263"/>
            </a:xfrm>
            <a:custGeom>
              <a:avLst/>
              <a:gdLst/>
              <a:ahLst/>
              <a:cxnLst/>
              <a:rect l="l" t="t" r="r" b="b"/>
              <a:pathLst>
                <a:path w="8270" h="8266" extrusionOk="0">
                  <a:moveTo>
                    <a:pt x="8269" y="1"/>
                  </a:moveTo>
                  <a:lnTo>
                    <a:pt x="1" y="826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 name="Google Shape;1512;p39">
              <a:extLst>
                <a:ext uri="{FF2B5EF4-FFF2-40B4-BE49-F238E27FC236}">
                  <a16:creationId xmlns:a16="http://schemas.microsoft.com/office/drawing/2014/main" id="{45DF639B-C79A-5EC9-C5D7-AD64B77E16ED}"/>
                </a:ext>
              </a:extLst>
            </p:cNvPr>
            <p:cNvSpPr/>
            <p:nvPr/>
          </p:nvSpPr>
          <p:spPr>
            <a:xfrm>
              <a:off x="807281" y="4371128"/>
              <a:ext cx="338358" cy="337028"/>
            </a:xfrm>
            <a:custGeom>
              <a:avLst/>
              <a:gdLst/>
              <a:ahLst/>
              <a:cxnLst/>
              <a:rect l="l" t="t" r="r" b="b"/>
              <a:pathLst>
                <a:path w="8652" h="8618" extrusionOk="0">
                  <a:moveTo>
                    <a:pt x="8459" y="0"/>
                  </a:moveTo>
                  <a:cubicBezTo>
                    <a:pt x="8415" y="0"/>
                    <a:pt x="8371" y="17"/>
                    <a:pt x="8336" y="52"/>
                  </a:cubicBezTo>
                  <a:lnTo>
                    <a:pt x="70" y="8318"/>
                  </a:lnTo>
                  <a:cubicBezTo>
                    <a:pt x="1" y="8387"/>
                    <a:pt x="1" y="8496"/>
                    <a:pt x="70" y="8565"/>
                  </a:cubicBezTo>
                  <a:cubicBezTo>
                    <a:pt x="105" y="8600"/>
                    <a:pt x="149" y="8618"/>
                    <a:pt x="194" y="8618"/>
                  </a:cubicBezTo>
                  <a:cubicBezTo>
                    <a:pt x="237" y="8618"/>
                    <a:pt x="282" y="8600"/>
                    <a:pt x="316" y="8565"/>
                  </a:cubicBezTo>
                  <a:lnTo>
                    <a:pt x="8583" y="298"/>
                  </a:lnTo>
                  <a:cubicBezTo>
                    <a:pt x="8652" y="229"/>
                    <a:pt x="8652" y="121"/>
                    <a:pt x="8583" y="52"/>
                  </a:cubicBezTo>
                  <a:cubicBezTo>
                    <a:pt x="8548" y="17"/>
                    <a:pt x="8504" y="0"/>
                    <a:pt x="8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 name="Google Shape;1513;p39">
              <a:extLst>
                <a:ext uri="{FF2B5EF4-FFF2-40B4-BE49-F238E27FC236}">
                  <a16:creationId xmlns:a16="http://schemas.microsoft.com/office/drawing/2014/main" id="{D9F7960C-6DFD-B80C-4350-22A6A09ABD78}"/>
                </a:ext>
              </a:extLst>
            </p:cNvPr>
            <p:cNvSpPr/>
            <p:nvPr/>
          </p:nvSpPr>
          <p:spPr>
            <a:xfrm>
              <a:off x="814751" y="4441796"/>
              <a:ext cx="111535" cy="111574"/>
            </a:xfrm>
            <a:custGeom>
              <a:avLst/>
              <a:gdLst/>
              <a:ahLst/>
              <a:cxnLst/>
              <a:rect l="l" t="t" r="r" b="b"/>
              <a:pathLst>
                <a:path w="2852" h="2853" extrusionOk="0">
                  <a:moveTo>
                    <a:pt x="2852" y="0"/>
                  </a:moveTo>
                  <a:lnTo>
                    <a:pt x="1" y="285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 name="Google Shape;1514;p39">
              <a:extLst>
                <a:ext uri="{FF2B5EF4-FFF2-40B4-BE49-F238E27FC236}">
                  <a16:creationId xmlns:a16="http://schemas.microsoft.com/office/drawing/2014/main" id="{C1874871-CB14-1BB2-8F7D-4F8835546B27}"/>
                </a:ext>
              </a:extLst>
            </p:cNvPr>
            <p:cNvSpPr/>
            <p:nvPr/>
          </p:nvSpPr>
          <p:spPr>
            <a:xfrm>
              <a:off x="807281" y="4434991"/>
              <a:ext cx="126474" cy="125105"/>
            </a:xfrm>
            <a:custGeom>
              <a:avLst/>
              <a:gdLst/>
              <a:ahLst/>
              <a:cxnLst/>
              <a:rect l="l" t="t" r="r" b="b"/>
              <a:pathLst>
                <a:path w="3234" h="3199" extrusionOk="0">
                  <a:moveTo>
                    <a:pt x="3042" y="0"/>
                  </a:moveTo>
                  <a:cubicBezTo>
                    <a:pt x="2997" y="0"/>
                    <a:pt x="2953" y="18"/>
                    <a:pt x="2919" y="52"/>
                  </a:cubicBezTo>
                  <a:lnTo>
                    <a:pt x="70" y="2901"/>
                  </a:lnTo>
                  <a:cubicBezTo>
                    <a:pt x="1" y="2970"/>
                    <a:pt x="1" y="3078"/>
                    <a:pt x="70" y="3147"/>
                  </a:cubicBezTo>
                  <a:cubicBezTo>
                    <a:pt x="105" y="3183"/>
                    <a:pt x="149" y="3198"/>
                    <a:pt x="194" y="3198"/>
                  </a:cubicBezTo>
                  <a:cubicBezTo>
                    <a:pt x="237" y="3198"/>
                    <a:pt x="282" y="3183"/>
                    <a:pt x="316" y="3147"/>
                  </a:cubicBezTo>
                  <a:lnTo>
                    <a:pt x="3165" y="298"/>
                  </a:lnTo>
                  <a:cubicBezTo>
                    <a:pt x="3234" y="229"/>
                    <a:pt x="3234" y="121"/>
                    <a:pt x="3165" y="52"/>
                  </a:cubicBezTo>
                  <a:cubicBezTo>
                    <a:pt x="3130" y="18"/>
                    <a:pt x="3086" y="0"/>
                    <a:pt x="3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3" name="Picture 2" descr="A group of blue circles&#10;&#10;Description automatically generated">
            <a:extLst>
              <a:ext uri="{FF2B5EF4-FFF2-40B4-BE49-F238E27FC236}">
                <a16:creationId xmlns:a16="http://schemas.microsoft.com/office/drawing/2014/main" id="{D279EF82-BFCB-E5B3-FEA9-B496AAE371EF}"/>
              </a:ext>
            </a:extLst>
          </p:cNvPr>
          <p:cNvPicPr>
            <a:picLocks noChangeAspect="1"/>
          </p:cNvPicPr>
          <p:nvPr/>
        </p:nvPicPr>
        <p:blipFill rotWithShape="1">
          <a:blip r:embed="rId3">
            <a:clrChange>
              <a:clrFrom>
                <a:srgbClr val="FFFFFF"/>
              </a:clrFrom>
              <a:clrTo>
                <a:srgbClr val="FFFFFF">
                  <a:alpha val="0"/>
                </a:srgbClr>
              </a:clrTo>
            </a:clrChange>
          </a:blip>
          <a:srcRect l="1437"/>
          <a:stretch/>
        </p:blipFill>
        <p:spPr>
          <a:xfrm>
            <a:off x="4759038" y="944451"/>
            <a:ext cx="3584230" cy="3574348"/>
          </a:xfrm>
          <a:prstGeom prst="rect">
            <a:avLst/>
          </a:prstGeom>
        </p:spPr>
      </p:pic>
      <p:sp>
        <p:nvSpPr>
          <p:cNvPr id="4" name="TextBox 3">
            <a:extLst>
              <a:ext uri="{FF2B5EF4-FFF2-40B4-BE49-F238E27FC236}">
                <a16:creationId xmlns:a16="http://schemas.microsoft.com/office/drawing/2014/main" id="{7F37D9AE-83E0-EBF1-5B38-6B82779722E6}"/>
              </a:ext>
            </a:extLst>
          </p:cNvPr>
          <p:cNvSpPr txBox="1"/>
          <p:nvPr/>
        </p:nvSpPr>
        <p:spPr>
          <a:xfrm>
            <a:off x="592009" y="2944148"/>
            <a:ext cx="4027781" cy="1754326"/>
          </a:xfrm>
          <a:prstGeom prst="rect">
            <a:avLst/>
          </a:prstGeom>
          <a:noFill/>
        </p:spPr>
        <p:txBody>
          <a:bodyPr wrap="square" numCol="1" rtlCol="0">
            <a:spAutoFit/>
          </a:bodyPr>
          <a:lstStyle/>
          <a:p>
            <a:pPr marL="285750" lvl="0" indent="-285750" algn="l" rtl="0">
              <a:spcBef>
                <a:spcPts val="0"/>
              </a:spcBef>
              <a:buFont typeface="Arial" panose="020B0604020202020204" pitchFamily="34" charset="0"/>
              <a:buChar char="•"/>
            </a:pPr>
            <a:r>
              <a:rPr lang="en-US" dirty="0">
                <a:latin typeface="Work Sans" pitchFamily="2" charset="0"/>
                <a:cs typeface="Rozha One" panose="020B0604020202020204" charset="0"/>
              </a:rPr>
              <a:t>Bedford - Stuyvesant</a:t>
            </a:r>
          </a:p>
          <a:p>
            <a:pPr marL="285750" lvl="0" indent="-285750" algn="l" rtl="0">
              <a:spcBef>
                <a:spcPts val="0"/>
              </a:spcBef>
              <a:buFont typeface="Arial" panose="020B0604020202020204" pitchFamily="34" charset="0"/>
              <a:buChar char="•"/>
            </a:pPr>
            <a:r>
              <a:rPr lang="en-US" dirty="0">
                <a:latin typeface="Work Sans" pitchFamily="2" charset="0"/>
                <a:cs typeface="Rozha One" panose="020B0604020202020204" charset="0"/>
              </a:rPr>
              <a:t>Harlem</a:t>
            </a:r>
          </a:p>
          <a:p>
            <a:pPr marL="285750" lvl="0" indent="-285750" algn="l" rtl="0">
              <a:spcBef>
                <a:spcPts val="0"/>
              </a:spcBef>
              <a:buFont typeface="Arial" panose="020B0604020202020204" pitchFamily="34" charset="0"/>
              <a:buChar char="•"/>
            </a:pPr>
            <a:r>
              <a:rPr lang="en-US" dirty="0">
                <a:latin typeface="Work Sans" pitchFamily="2" charset="0"/>
                <a:cs typeface="Rozha One" panose="020B0604020202020204" charset="0"/>
              </a:rPr>
              <a:t>Midtown</a:t>
            </a:r>
          </a:p>
          <a:p>
            <a:pPr marL="285750" lvl="0" indent="-285750" algn="l" rtl="0">
              <a:spcBef>
                <a:spcPts val="0"/>
              </a:spcBef>
              <a:buFont typeface="Arial" panose="020B0604020202020204" pitchFamily="34" charset="0"/>
              <a:buChar char="•"/>
            </a:pPr>
            <a:r>
              <a:rPr lang="en-US" dirty="0">
                <a:latin typeface="Work Sans" pitchFamily="2" charset="0"/>
                <a:cs typeface="Rozha One" panose="020B0604020202020204" charset="0"/>
              </a:rPr>
              <a:t>Upper East &amp; West Side</a:t>
            </a:r>
          </a:p>
          <a:p>
            <a:pPr marL="285750" lvl="0" indent="-285750" algn="l" rtl="0">
              <a:spcBef>
                <a:spcPts val="0"/>
              </a:spcBef>
              <a:buFont typeface="Arial" panose="020B0604020202020204" pitchFamily="34" charset="0"/>
              <a:buChar char="•"/>
            </a:pPr>
            <a:r>
              <a:rPr lang="en-US" dirty="0">
                <a:latin typeface="Work Sans" pitchFamily="2" charset="0"/>
                <a:cs typeface="Rozha One" panose="020B0604020202020204" charset="0"/>
              </a:rPr>
              <a:t>Hell’s Kitchen</a:t>
            </a:r>
          </a:p>
          <a:p>
            <a:pPr marL="285750" lvl="0" indent="-285750" algn="l" rtl="0">
              <a:spcBef>
                <a:spcPts val="0"/>
              </a:spcBef>
              <a:buFont typeface="Arial" panose="020B0604020202020204" pitchFamily="34" charset="0"/>
              <a:buChar char="•"/>
            </a:pPr>
            <a:r>
              <a:rPr lang="en-US" dirty="0">
                <a:latin typeface="Work Sans" pitchFamily="2" charset="0"/>
                <a:cs typeface="Rozha One" panose="020B0604020202020204" charset="0"/>
              </a:rPr>
              <a:t>Williamsburg</a:t>
            </a:r>
          </a:p>
          <a:p>
            <a:pPr marL="285750" lvl="0" indent="-285750" algn="l" rtl="0">
              <a:spcBef>
                <a:spcPts val="0"/>
              </a:spcBef>
              <a:buFont typeface="Arial" panose="020B0604020202020204" pitchFamily="34" charset="0"/>
              <a:buChar char="•"/>
            </a:pPr>
            <a:endParaRPr lang="en" sz="1000" dirty="0">
              <a:latin typeface="Work Sans" pitchFamily="2" charset="0"/>
              <a:cs typeface="Rozha One" panose="020B0604020202020204" charset="0"/>
            </a:endParaRPr>
          </a:p>
          <a:p>
            <a:endParaRPr lang="en-US" dirty="0"/>
          </a:p>
        </p:txBody>
      </p:sp>
    </p:spTree>
    <p:extLst>
      <p:ext uri="{BB962C8B-B14F-4D97-AF65-F5344CB8AC3E}">
        <p14:creationId xmlns:p14="http://schemas.microsoft.com/office/powerpoint/2010/main" val="7340397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37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1700"/>
                                  </p:stCondLst>
                                  <p:childTnLst>
                                    <p:set>
                                      <p:cBhvr>
                                        <p:cTn id="11" dur="1" fill="hold">
                                          <p:stCondLst>
                                            <p:cond delay="0"/>
                                          </p:stCondLst>
                                        </p:cTn>
                                        <p:tgtEl>
                                          <p:spTgt spid="4"/>
                                        </p:tgtEl>
                                        <p:attrNameLst>
                                          <p:attrName>style.visibility</p:attrName>
                                        </p:attrNameLst>
                                      </p:cBhvr>
                                      <p:to>
                                        <p:strVal val="visible"/>
                                      </p:to>
                                    </p:set>
                                    <p:animEffect transition="in" filter="wipe(up)">
                                      <p:cBhvr>
                                        <p:cTn id="12" dur="89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19">
          <a:extLst>
            <a:ext uri="{FF2B5EF4-FFF2-40B4-BE49-F238E27FC236}">
              <a16:creationId xmlns:a16="http://schemas.microsoft.com/office/drawing/2014/main" id="{26308BBD-B6A1-F6B5-1D9F-40CB3BB9FF89}"/>
            </a:ext>
          </a:extLst>
        </p:cNvPr>
        <p:cNvGrpSpPr/>
        <p:nvPr/>
      </p:nvGrpSpPr>
      <p:grpSpPr>
        <a:xfrm>
          <a:off x="0" y="0"/>
          <a:ext cx="0" cy="0"/>
          <a:chOff x="0" y="0"/>
          <a:chExt cx="0" cy="0"/>
        </a:xfrm>
      </p:grpSpPr>
      <p:sp>
        <p:nvSpPr>
          <p:cNvPr id="1420" name="Google Shape;1420;p39">
            <a:extLst>
              <a:ext uri="{FF2B5EF4-FFF2-40B4-BE49-F238E27FC236}">
                <a16:creationId xmlns:a16="http://schemas.microsoft.com/office/drawing/2014/main" id="{26840AC1-80DD-1BBD-4302-9FC1B21B81A5}"/>
              </a:ext>
            </a:extLst>
          </p:cNvPr>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FIVE BOROUGHS AIRBnB TYPES</a:t>
            </a:r>
            <a:endParaRPr dirty="0"/>
          </a:p>
        </p:txBody>
      </p:sp>
      <p:sp>
        <p:nvSpPr>
          <p:cNvPr id="1421" name="Google Shape;1421;p39">
            <a:extLst>
              <a:ext uri="{FF2B5EF4-FFF2-40B4-BE49-F238E27FC236}">
                <a16:creationId xmlns:a16="http://schemas.microsoft.com/office/drawing/2014/main" id="{93A901D3-84EA-53A9-4BE5-198B1E03574D}"/>
              </a:ext>
            </a:extLst>
          </p:cNvPr>
          <p:cNvSpPr txBox="1">
            <a:spLocks noGrp="1"/>
          </p:cNvSpPr>
          <p:nvPr>
            <p:ph type="subTitle" idx="4294967295"/>
          </p:nvPr>
        </p:nvSpPr>
        <p:spPr>
          <a:xfrm>
            <a:off x="566575" y="1802510"/>
            <a:ext cx="3381300" cy="2533913"/>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dirty="0"/>
              <a:t>Homes &amp; Apartments, Private rooms,Shared Rooms and Hotel Rooms are available.</a:t>
            </a:r>
          </a:p>
          <a:p>
            <a:pPr marL="285750" lvl="0" indent="-285750" algn="l" rtl="0">
              <a:spcBef>
                <a:spcPts val="0"/>
              </a:spcBef>
              <a:spcAft>
                <a:spcPts val="1600"/>
              </a:spcAft>
              <a:buFont typeface="Arial" panose="020B0604020202020204" pitchFamily="34" charset="0"/>
              <a:buChar char="•"/>
            </a:pPr>
            <a:r>
              <a:rPr lang="en" b="1" dirty="0">
                <a:solidFill>
                  <a:schemeClr val="tx1"/>
                </a:solidFill>
              </a:rPr>
              <a:t>Home/Apartments </a:t>
            </a:r>
            <a:r>
              <a:rPr lang="en" b="1" i="1" dirty="0">
                <a:solidFill>
                  <a:schemeClr val="tx1"/>
                </a:solidFill>
              </a:rPr>
              <a:t>56%</a:t>
            </a:r>
            <a:endParaRPr lang="en" i="1" dirty="0">
              <a:solidFill>
                <a:schemeClr val="tx1"/>
              </a:solidFill>
            </a:endParaRPr>
          </a:p>
          <a:p>
            <a:pPr marL="285750" lvl="0" indent="-285750" algn="l" rtl="0">
              <a:spcBef>
                <a:spcPts val="0"/>
              </a:spcBef>
              <a:spcAft>
                <a:spcPts val="1600"/>
              </a:spcAft>
              <a:buFont typeface="Arial" panose="020B0604020202020204" pitchFamily="34" charset="0"/>
              <a:buChar char="•"/>
            </a:pPr>
            <a:r>
              <a:rPr lang="en" b="1" dirty="0">
                <a:solidFill>
                  <a:schemeClr val="tx1"/>
                </a:solidFill>
              </a:rPr>
              <a:t>Private Rooms</a:t>
            </a:r>
            <a:r>
              <a:rPr lang="en" dirty="0">
                <a:solidFill>
                  <a:schemeClr val="tx1"/>
                </a:solidFill>
              </a:rPr>
              <a:t> </a:t>
            </a:r>
            <a:r>
              <a:rPr lang="en" b="1" i="1" dirty="0">
                <a:solidFill>
                  <a:schemeClr val="tx1"/>
                </a:solidFill>
              </a:rPr>
              <a:t>42.1 %</a:t>
            </a:r>
          </a:p>
          <a:p>
            <a:pPr marL="285750" lvl="0" indent="-285750" algn="l" rtl="0">
              <a:spcBef>
                <a:spcPts val="0"/>
              </a:spcBef>
              <a:spcAft>
                <a:spcPts val="1600"/>
              </a:spcAft>
              <a:buFont typeface="Arial" panose="020B0604020202020204" pitchFamily="34" charset="0"/>
              <a:buChar char="•"/>
            </a:pPr>
            <a:r>
              <a:rPr lang="en" b="1" dirty="0">
                <a:solidFill>
                  <a:schemeClr val="tx1"/>
                </a:solidFill>
              </a:rPr>
              <a:t>Shared Rooms</a:t>
            </a:r>
            <a:r>
              <a:rPr lang="en" dirty="0">
                <a:solidFill>
                  <a:schemeClr val="tx1"/>
                </a:solidFill>
              </a:rPr>
              <a:t> </a:t>
            </a:r>
            <a:r>
              <a:rPr lang="en" b="1" dirty="0">
                <a:solidFill>
                  <a:schemeClr val="tx1"/>
                </a:solidFill>
              </a:rPr>
              <a:t>1</a:t>
            </a:r>
            <a:r>
              <a:rPr lang="en" b="1" i="1" dirty="0">
                <a:solidFill>
                  <a:schemeClr val="tx1"/>
                </a:solidFill>
              </a:rPr>
              <a:t>4%</a:t>
            </a:r>
          </a:p>
          <a:p>
            <a:pPr marL="285750" lvl="0" indent="-285750" algn="l" rtl="0">
              <a:spcBef>
                <a:spcPts val="0"/>
              </a:spcBef>
              <a:spcAft>
                <a:spcPts val="1600"/>
              </a:spcAft>
              <a:buFont typeface="Arial" panose="020B0604020202020204" pitchFamily="34" charset="0"/>
              <a:buChar char="•"/>
            </a:pPr>
            <a:r>
              <a:rPr lang="en" b="1" dirty="0">
                <a:solidFill>
                  <a:schemeClr val="tx1"/>
                </a:solidFill>
              </a:rPr>
              <a:t>Hotel Rooms </a:t>
            </a:r>
            <a:r>
              <a:rPr lang="en" b="1" i="1" dirty="0">
                <a:solidFill>
                  <a:schemeClr val="tx1"/>
                </a:solidFill>
              </a:rPr>
              <a:t>0.6%</a:t>
            </a:r>
            <a:endParaRPr i="1" dirty="0">
              <a:solidFill>
                <a:schemeClr val="tx1"/>
              </a:solidFill>
            </a:endParaRPr>
          </a:p>
        </p:txBody>
      </p:sp>
      <p:grpSp>
        <p:nvGrpSpPr>
          <p:cNvPr id="1449" name="Google Shape;1449;p39">
            <a:extLst>
              <a:ext uri="{FF2B5EF4-FFF2-40B4-BE49-F238E27FC236}">
                <a16:creationId xmlns:a16="http://schemas.microsoft.com/office/drawing/2014/main" id="{E98CF752-7527-9497-0068-FF539E44B924}"/>
              </a:ext>
            </a:extLst>
          </p:cNvPr>
          <p:cNvGrpSpPr/>
          <p:nvPr/>
        </p:nvGrpSpPr>
        <p:grpSpPr>
          <a:xfrm>
            <a:off x="3701738" y="3507274"/>
            <a:ext cx="456022" cy="1300943"/>
            <a:chOff x="720072" y="2486890"/>
            <a:chExt cx="931228" cy="2656612"/>
          </a:xfrm>
        </p:grpSpPr>
        <p:sp>
          <p:nvSpPr>
            <p:cNvPr id="1450" name="Google Shape;1450;p39">
              <a:extLst>
                <a:ext uri="{FF2B5EF4-FFF2-40B4-BE49-F238E27FC236}">
                  <a16:creationId xmlns:a16="http://schemas.microsoft.com/office/drawing/2014/main" id="{7F9B7B04-19A9-3881-B6BF-9A4FE6A28D69}"/>
                </a:ext>
              </a:extLst>
            </p:cNvPr>
            <p:cNvSpPr/>
            <p:nvPr/>
          </p:nvSpPr>
          <p:spPr>
            <a:xfrm>
              <a:off x="1127259" y="2935297"/>
              <a:ext cx="39" cy="146106"/>
            </a:xfrm>
            <a:custGeom>
              <a:avLst/>
              <a:gdLst/>
              <a:ahLst/>
              <a:cxnLst/>
              <a:rect l="l" t="t" r="r" b="b"/>
              <a:pathLst>
                <a:path w="1" h="3736" extrusionOk="0">
                  <a:moveTo>
                    <a:pt x="1" y="1"/>
                  </a:moveTo>
                  <a:lnTo>
                    <a:pt x="1" y="373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 name="Google Shape;1451;p39">
              <a:extLst>
                <a:ext uri="{FF2B5EF4-FFF2-40B4-BE49-F238E27FC236}">
                  <a16:creationId xmlns:a16="http://schemas.microsoft.com/office/drawing/2014/main" id="{733E94A7-482F-C3DA-1FC7-6B8D390EB495}"/>
                </a:ext>
              </a:extLst>
            </p:cNvPr>
            <p:cNvSpPr/>
            <p:nvPr/>
          </p:nvSpPr>
          <p:spPr>
            <a:xfrm>
              <a:off x="1120415" y="2928453"/>
              <a:ext cx="13688" cy="159676"/>
            </a:xfrm>
            <a:custGeom>
              <a:avLst/>
              <a:gdLst/>
              <a:ahLst/>
              <a:cxnLst/>
              <a:rect l="l" t="t" r="r" b="b"/>
              <a:pathLst>
                <a:path w="350" h="4083" extrusionOk="0">
                  <a:moveTo>
                    <a:pt x="176" y="0"/>
                  </a:moveTo>
                  <a:cubicBezTo>
                    <a:pt x="79" y="0"/>
                    <a:pt x="0" y="79"/>
                    <a:pt x="0" y="176"/>
                  </a:cubicBezTo>
                  <a:lnTo>
                    <a:pt x="0" y="3909"/>
                  </a:lnTo>
                  <a:cubicBezTo>
                    <a:pt x="0" y="4003"/>
                    <a:pt x="79" y="4082"/>
                    <a:pt x="176" y="4082"/>
                  </a:cubicBezTo>
                  <a:cubicBezTo>
                    <a:pt x="270" y="4082"/>
                    <a:pt x="349" y="4007"/>
                    <a:pt x="349" y="3909"/>
                  </a:cubicBezTo>
                  <a:lnTo>
                    <a:pt x="349" y="176"/>
                  </a:lnTo>
                  <a:cubicBezTo>
                    <a:pt x="349" y="79"/>
                    <a:pt x="270"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 name="Google Shape;1452;p39">
              <a:extLst>
                <a:ext uri="{FF2B5EF4-FFF2-40B4-BE49-F238E27FC236}">
                  <a16:creationId xmlns:a16="http://schemas.microsoft.com/office/drawing/2014/main" id="{4E5270B3-D725-6E00-FAAE-9382903F1FAC}"/>
                </a:ext>
              </a:extLst>
            </p:cNvPr>
            <p:cNvSpPr/>
            <p:nvPr/>
          </p:nvSpPr>
          <p:spPr>
            <a:xfrm>
              <a:off x="1179428" y="2981131"/>
              <a:ext cx="70902" cy="117909"/>
            </a:xfrm>
            <a:custGeom>
              <a:avLst/>
              <a:gdLst/>
              <a:ahLst/>
              <a:cxnLst/>
              <a:rect l="l" t="t" r="r" b="b"/>
              <a:pathLst>
                <a:path w="1813" h="3015" extrusionOk="0">
                  <a:moveTo>
                    <a:pt x="1813" y="1"/>
                  </a:moveTo>
                  <a:lnTo>
                    <a:pt x="0" y="301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 name="Google Shape;1453;p39">
              <a:extLst>
                <a:ext uri="{FF2B5EF4-FFF2-40B4-BE49-F238E27FC236}">
                  <a16:creationId xmlns:a16="http://schemas.microsoft.com/office/drawing/2014/main" id="{B8F677FF-C2D1-99D3-D769-FBC1384BE421}"/>
                </a:ext>
              </a:extLst>
            </p:cNvPr>
            <p:cNvSpPr/>
            <p:nvPr/>
          </p:nvSpPr>
          <p:spPr>
            <a:xfrm>
              <a:off x="1171724" y="2974326"/>
              <a:ext cx="86388" cy="131519"/>
            </a:xfrm>
            <a:custGeom>
              <a:avLst/>
              <a:gdLst/>
              <a:ahLst/>
              <a:cxnLst/>
              <a:rect l="l" t="t" r="r" b="b"/>
              <a:pathLst>
                <a:path w="2209" h="3363" extrusionOk="0">
                  <a:moveTo>
                    <a:pt x="2012" y="1"/>
                  </a:moveTo>
                  <a:cubicBezTo>
                    <a:pt x="1953" y="1"/>
                    <a:pt x="1895" y="31"/>
                    <a:pt x="1862" y="86"/>
                  </a:cubicBezTo>
                  <a:lnTo>
                    <a:pt x="50" y="3100"/>
                  </a:lnTo>
                  <a:cubicBezTo>
                    <a:pt x="0" y="3183"/>
                    <a:pt x="28" y="3289"/>
                    <a:pt x="109" y="3339"/>
                  </a:cubicBezTo>
                  <a:cubicBezTo>
                    <a:pt x="136" y="3356"/>
                    <a:pt x="168" y="3362"/>
                    <a:pt x="197" y="3362"/>
                  </a:cubicBezTo>
                  <a:cubicBezTo>
                    <a:pt x="257" y="3362"/>
                    <a:pt x="316" y="3331"/>
                    <a:pt x="347" y="3280"/>
                  </a:cubicBezTo>
                  <a:lnTo>
                    <a:pt x="2160" y="265"/>
                  </a:lnTo>
                  <a:cubicBezTo>
                    <a:pt x="2209" y="181"/>
                    <a:pt x="2183" y="74"/>
                    <a:pt x="2101" y="25"/>
                  </a:cubicBezTo>
                  <a:cubicBezTo>
                    <a:pt x="2073" y="8"/>
                    <a:pt x="2042" y="1"/>
                    <a:pt x="20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 name="Google Shape;1454;p39">
              <a:extLst>
                <a:ext uri="{FF2B5EF4-FFF2-40B4-BE49-F238E27FC236}">
                  <a16:creationId xmlns:a16="http://schemas.microsoft.com/office/drawing/2014/main" id="{21F59E5F-A814-E4C4-E334-2FB20A9D525E}"/>
                </a:ext>
              </a:extLst>
            </p:cNvPr>
            <p:cNvSpPr/>
            <p:nvPr/>
          </p:nvSpPr>
          <p:spPr>
            <a:xfrm>
              <a:off x="1229564" y="3064117"/>
              <a:ext cx="106685" cy="79075"/>
            </a:xfrm>
            <a:custGeom>
              <a:avLst/>
              <a:gdLst/>
              <a:ahLst/>
              <a:cxnLst/>
              <a:rect l="l" t="t" r="r" b="b"/>
              <a:pathLst>
                <a:path w="2728" h="2022" extrusionOk="0">
                  <a:moveTo>
                    <a:pt x="2728" y="1"/>
                  </a:moveTo>
                  <a:lnTo>
                    <a:pt x="1" y="2022"/>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 name="Google Shape;1455;p39">
              <a:extLst>
                <a:ext uri="{FF2B5EF4-FFF2-40B4-BE49-F238E27FC236}">
                  <a16:creationId xmlns:a16="http://schemas.microsoft.com/office/drawing/2014/main" id="{FCE47E9A-6216-66AE-8A5A-1BB87D94608F}"/>
                </a:ext>
              </a:extLst>
            </p:cNvPr>
            <p:cNvSpPr/>
            <p:nvPr/>
          </p:nvSpPr>
          <p:spPr>
            <a:xfrm>
              <a:off x="1221860" y="3057273"/>
              <a:ext cx="122094" cy="92724"/>
            </a:xfrm>
            <a:custGeom>
              <a:avLst/>
              <a:gdLst/>
              <a:ahLst/>
              <a:cxnLst/>
              <a:rect l="l" t="t" r="r" b="b"/>
              <a:pathLst>
                <a:path w="3122" h="2371" extrusionOk="0">
                  <a:moveTo>
                    <a:pt x="2927" y="1"/>
                  </a:moveTo>
                  <a:cubicBezTo>
                    <a:pt x="2890" y="1"/>
                    <a:pt x="2853" y="12"/>
                    <a:pt x="2822" y="36"/>
                  </a:cubicBezTo>
                  <a:lnTo>
                    <a:pt x="96" y="2055"/>
                  </a:lnTo>
                  <a:cubicBezTo>
                    <a:pt x="17" y="2112"/>
                    <a:pt x="1" y="2222"/>
                    <a:pt x="58" y="2299"/>
                  </a:cubicBezTo>
                  <a:cubicBezTo>
                    <a:pt x="94" y="2345"/>
                    <a:pt x="145" y="2370"/>
                    <a:pt x="198" y="2370"/>
                  </a:cubicBezTo>
                  <a:cubicBezTo>
                    <a:pt x="235" y="2370"/>
                    <a:pt x="271" y="2360"/>
                    <a:pt x="302" y="2335"/>
                  </a:cubicBezTo>
                  <a:lnTo>
                    <a:pt x="3029" y="315"/>
                  </a:lnTo>
                  <a:cubicBezTo>
                    <a:pt x="3108" y="258"/>
                    <a:pt x="3122" y="148"/>
                    <a:pt x="3065" y="71"/>
                  </a:cubicBezTo>
                  <a:cubicBezTo>
                    <a:pt x="3032" y="25"/>
                    <a:pt x="2979" y="1"/>
                    <a:pt x="29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6" name="Google Shape;1456;p39">
              <a:extLst>
                <a:ext uri="{FF2B5EF4-FFF2-40B4-BE49-F238E27FC236}">
                  <a16:creationId xmlns:a16="http://schemas.microsoft.com/office/drawing/2014/main" id="{C330AAED-BA84-5167-CCB6-C9EC2B5B6633}"/>
                </a:ext>
              </a:extLst>
            </p:cNvPr>
            <p:cNvSpPr/>
            <p:nvPr/>
          </p:nvSpPr>
          <p:spPr>
            <a:xfrm>
              <a:off x="1250291" y="3193015"/>
              <a:ext cx="115563" cy="6648"/>
            </a:xfrm>
            <a:custGeom>
              <a:avLst/>
              <a:gdLst/>
              <a:ahLst/>
              <a:cxnLst/>
              <a:rect l="l" t="t" r="r" b="b"/>
              <a:pathLst>
                <a:path w="2955" h="170" extrusionOk="0">
                  <a:moveTo>
                    <a:pt x="2954" y="1"/>
                  </a:moveTo>
                  <a:lnTo>
                    <a:pt x="1" y="17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 name="Google Shape;1457;p39">
              <a:extLst>
                <a:ext uri="{FF2B5EF4-FFF2-40B4-BE49-F238E27FC236}">
                  <a16:creationId xmlns:a16="http://schemas.microsoft.com/office/drawing/2014/main" id="{D74986B7-F36F-0323-B8CF-A997B4A61168}"/>
                </a:ext>
              </a:extLst>
            </p:cNvPr>
            <p:cNvSpPr/>
            <p:nvPr/>
          </p:nvSpPr>
          <p:spPr>
            <a:xfrm>
              <a:off x="1243369" y="3186171"/>
              <a:ext cx="129485" cy="20375"/>
            </a:xfrm>
            <a:custGeom>
              <a:avLst/>
              <a:gdLst/>
              <a:ahLst/>
              <a:cxnLst/>
              <a:rect l="l" t="t" r="r" b="b"/>
              <a:pathLst>
                <a:path w="3311" h="521" extrusionOk="0">
                  <a:moveTo>
                    <a:pt x="3125" y="0"/>
                  </a:moveTo>
                  <a:cubicBezTo>
                    <a:pt x="3124" y="0"/>
                    <a:pt x="3123" y="0"/>
                    <a:pt x="3121" y="0"/>
                  </a:cubicBezTo>
                  <a:lnTo>
                    <a:pt x="168" y="170"/>
                  </a:lnTo>
                  <a:cubicBezTo>
                    <a:pt x="72" y="178"/>
                    <a:pt x="1" y="258"/>
                    <a:pt x="7" y="355"/>
                  </a:cubicBezTo>
                  <a:cubicBezTo>
                    <a:pt x="10" y="447"/>
                    <a:pt x="87" y="520"/>
                    <a:pt x="178" y="520"/>
                  </a:cubicBezTo>
                  <a:cubicBezTo>
                    <a:pt x="184" y="520"/>
                    <a:pt x="186" y="520"/>
                    <a:pt x="190" y="516"/>
                  </a:cubicBezTo>
                  <a:lnTo>
                    <a:pt x="3143" y="347"/>
                  </a:lnTo>
                  <a:cubicBezTo>
                    <a:pt x="3240" y="339"/>
                    <a:pt x="3310" y="258"/>
                    <a:pt x="3306" y="162"/>
                  </a:cubicBezTo>
                  <a:cubicBezTo>
                    <a:pt x="3299" y="69"/>
                    <a:pt x="3220" y="0"/>
                    <a:pt x="3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 name="Google Shape;1458;p39">
              <a:extLst>
                <a:ext uri="{FF2B5EF4-FFF2-40B4-BE49-F238E27FC236}">
                  <a16:creationId xmlns:a16="http://schemas.microsoft.com/office/drawing/2014/main" id="{51E96DF2-4ABD-B201-665B-31684DD6CDC2}"/>
                </a:ext>
              </a:extLst>
            </p:cNvPr>
            <p:cNvSpPr/>
            <p:nvPr/>
          </p:nvSpPr>
          <p:spPr>
            <a:xfrm>
              <a:off x="1004383" y="2981131"/>
              <a:ext cx="70902" cy="117909"/>
            </a:xfrm>
            <a:custGeom>
              <a:avLst/>
              <a:gdLst/>
              <a:ahLst/>
              <a:cxnLst/>
              <a:rect l="l" t="t" r="r" b="b"/>
              <a:pathLst>
                <a:path w="1813" h="3015" extrusionOk="0">
                  <a:moveTo>
                    <a:pt x="0" y="1"/>
                  </a:moveTo>
                  <a:lnTo>
                    <a:pt x="1813" y="301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 name="Google Shape;1459;p39">
              <a:extLst>
                <a:ext uri="{FF2B5EF4-FFF2-40B4-BE49-F238E27FC236}">
                  <a16:creationId xmlns:a16="http://schemas.microsoft.com/office/drawing/2014/main" id="{B65AC70F-1662-2757-48A1-14D756727A37}"/>
                </a:ext>
              </a:extLst>
            </p:cNvPr>
            <p:cNvSpPr/>
            <p:nvPr/>
          </p:nvSpPr>
          <p:spPr>
            <a:xfrm>
              <a:off x="996523" y="2974326"/>
              <a:ext cx="86467" cy="131519"/>
            </a:xfrm>
            <a:custGeom>
              <a:avLst/>
              <a:gdLst/>
              <a:ahLst/>
              <a:cxnLst/>
              <a:rect l="l" t="t" r="r" b="b"/>
              <a:pathLst>
                <a:path w="2211" h="3363" extrusionOk="0">
                  <a:moveTo>
                    <a:pt x="198" y="1"/>
                  </a:moveTo>
                  <a:cubicBezTo>
                    <a:pt x="167" y="1"/>
                    <a:pt x="137" y="8"/>
                    <a:pt x="109" y="25"/>
                  </a:cubicBezTo>
                  <a:cubicBezTo>
                    <a:pt x="28" y="74"/>
                    <a:pt x="0" y="185"/>
                    <a:pt x="50" y="265"/>
                  </a:cubicBezTo>
                  <a:lnTo>
                    <a:pt x="1862" y="3280"/>
                  </a:lnTo>
                  <a:cubicBezTo>
                    <a:pt x="1898" y="3333"/>
                    <a:pt x="1953" y="3362"/>
                    <a:pt x="2014" y="3362"/>
                  </a:cubicBezTo>
                  <a:cubicBezTo>
                    <a:pt x="2045" y="3362"/>
                    <a:pt x="2075" y="3353"/>
                    <a:pt x="2102" y="3339"/>
                  </a:cubicBezTo>
                  <a:cubicBezTo>
                    <a:pt x="2183" y="3289"/>
                    <a:pt x="2211" y="3181"/>
                    <a:pt x="2162" y="3100"/>
                  </a:cubicBezTo>
                  <a:lnTo>
                    <a:pt x="349" y="86"/>
                  </a:lnTo>
                  <a:cubicBezTo>
                    <a:pt x="316" y="31"/>
                    <a:pt x="258"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 name="Google Shape;1460;p39">
              <a:extLst>
                <a:ext uri="{FF2B5EF4-FFF2-40B4-BE49-F238E27FC236}">
                  <a16:creationId xmlns:a16="http://schemas.microsoft.com/office/drawing/2014/main" id="{7809AF5A-8858-B2C0-EEB8-C53009C1C969}"/>
                </a:ext>
              </a:extLst>
            </p:cNvPr>
            <p:cNvSpPr/>
            <p:nvPr/>
          </p:nvSpPr>
          <p:spPr>
            <a:xfrm>
              <a:off x="918464" y="3064117"/>
              <a:ext cx="106607" cy="79075"/>
            </a:xfrm>
            <a:custGeom>
              <a:avLst/>
              <a:gdLst/>
              <a:ahLst/>
              <a:cxnLst/>
              <a:rect l="l" t="t" r="r" b="b"/>
              <a:pathLst>
                <a:path w="2726" h="2022" extrusionOk="0">
                  <a:moveTo>
                    <a:pt x="1" y="1"/>
                  </a:moveTo>
                  <a:lnTo>
                    <a:pt x="2725" y="2022"/>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 name="Google Shape;1461;p39">
              <a:extLst>
                <a:ext uri="{FF2B5EF4-FFF2-40B4-BE49-F238E27FC236}">
                  <a16:creationId xmlns:a16="http://schemas.microsoft.com/office/drawing/2014/main" id="{14667EFF-A0C2-3E29-AC9D-AD616E658E64}"/>
                </a:ext>
              </a:extLst>
            </p:cNvPr>
            <p:cNvSpPr/>
            <p:nvPr/>
          </p:nvSpPr>
          <p:spPr>
            <a:xfrm>
              <a:off x="910760" y="3057312"/>
              <a:ext cx="122015" cy="92685"/>
            </a:xfrm>
            <a:custGeom>
              <a:avLst/>
              <a:gdLst/>
              <a:ahLst/>
              <a:cxnLst/>
              <a:rect l="l" t="t" r="r" b="b"/>
              <a:pathLst>
                <a:path w="3120" h="2370" extrusionOk="0">
                  <a:moveTo>
                    <a:pt x="196" y="1"/>
                  </a:moveTo>
                  <a:cubicBezTo>
                    <a:pt x="143" y="1"/>
                    <a:pt x="90" y="25"/>
                    <a:pt x="56" y="70"/>
                  </a:cubicBezTo>
                  <a:cubicBezTo>
                    <a:pt x="1" y="149"/>
                    <a:pt x="16" y="259"/>
                    <a:pt x="93" y="314"/>
                  </a:cubicBezTo>
                  <a:lnTo>
                    <a:pt x="2820" y="2334"/>
                  </a:lnTo>
                  <a:cubicBezTo>
                    <a:pt x="2851" y="2359"/>
                    <a:pt x="2887" y="2369"/>
                    <a:pt x="2922" y="2369"/>
                  </a:cubicBezTo>
                  <a:cubicBezTo>
                    <a:pt x="2977" y="2369"/>
                    <a:pt x="3029" y="2344"/>
                    <a:pt x="3062" y="2298"/>
                  </a:cubicBezTo>
                  <a:cubicBezTo>
                    <a:pt x="3119" y="2218"/>
                    <a:pt x="3102" y="2109"/>
                    <a:pt x="3027" y="2054"/>
                  </a:cubicBezTo>
                  <a:lnTo>
                    <a:pt x="300" y="35"/>
                  </a:lnTo>
                  <a:cubicBezTo>
                    <a:pt x="269" y="12"/>
                    <a:pt x="232"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 name="Google Shape;1462;p39">
              <a:extLst>
                <a:ext uri="{FF2B5EF4-FFF2-40B4-BE49-F238E27FC236}">
                  <a16:creationId xmlns:a16="http://schemas.microsoft.com/office/drawing/2014/main" id="{80C5C2B6-7793-0BA6-B39D-863644BDD583}"/>
                </a:ext>
              </a:extLst>
            </p:cNvPr>
            <p:cNvSpPr/>
            <p:nvPr/>
          </p:nvSpPr>
          <p:spPr>
            <a:xfrm>
              <a:off x="888899" y="3193015"/>
              <a:ext cx="115524" cy="6648"/>
            </a:xfrm>
            <a:custGeom>
              <a:avLst/>
              <a:gdLst/>
              <a:ahLst/>
              <a:cxnLst/>
              <a:rect l="l" t="t" r="r" b="b"/>
              <a:pathLst>
                <a:path w="2954" h="170" extrusionOk="0">
                  <a:moveTo>
                    <a:pt x="0" y="1"/>
                  </a:moveTo>
                  <a:lnTo>
                    <a:pt x="2953" y="17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 name="Google Shape;1463;p39">
              <a:extLst>
                <a:ext uri="{FF2B5EF4-FFF2-40B4-BE49-F238E27FC236}">
                  <a16:creationId xmlns:a16="http://schemas.microsoft.com/office/drawing/2014/main" id="{EA637A78-3080-2D8A-62BA-95C7920033A9}"/>
                </a:ext>
              </a:extLst>
            </p:cNvPr>
            <p:cNvSpPr/>
            <p:nvPr/>
          </p:nvSpPr>
          <p:spPr>
            <a:xfrm>
              <a:off x="881859" y="3186249"/>
              <a:ext cx="129641" cy="20297"/>
            </a:xfrm>
            <a:custGeom>
              <a:avLst/>
              <a:gdLst/>
              <a:ahLst/>
              <a:cxnLst/>
              <a:rect l="l" t="t" r="r" b="b"/>
              <a:pathLst>
                <a:path w="3315" h="519" extrusionOk="0">
                  <a:moveTo>
                    <a:pt x="184" y="0"/>
                  </a:moveTo>
                  <a:cubicBezTo>
                    <a:pt x="91" y="0"/>
                    <a:pt x="12" y="70"/>
                    <a:pt x="7" y="164"/>
                  </a:cubicBezTo>
                  <a:cubicBezTo>
                    <a:pt x="1" y="258"/>
                    <a:pt x="74" y="343"/>
                    <a:pt x="170" y="347"/>
                  </a:cubicBezTo>
                  <a:lnTo>
                    <a:pt x="3123" y="518"/>
                  </a:lnTo>
                  <a:lnTo>
                    <a:pt x="3133" y="518"/>
                  </a:lnTo>
                  <a:cubicBezTo>
                    <a:pt x="3224" y="518"/>
                    <a:pt x="3301" y="445"/>
                    <a:pt x="3307" y="355"/>
                  </a:cubicBezTo>
                  <a:cubicBezTo>
                    <a:pt x="3315" y="258"/>
                    <a:pt x="3242" y="176"/>
                    <a:pt x="3145" y="170"/>
                  </a:cubicBezTo>
                  <a:lnTo>
                    <a:pt x="192" y="0"/>
                  </a:lnTo>
                  <a:cubicBezTo>
                    <a:pt x="189" y="0"/>
                    <a:pt x="187" y="0"/>
                    <a:pt x="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 name="Google Shape;1464;p39">
              <a:extLst>
                <a:ext uri="{FF2B5EF4-FFF2-40B4-BE49-F238E27FC236}">
                  <a16:creationId xmlns:a16="http://schemas.microsoft.com/office/drawing/2014/main" id="{6DCD5B09-E655-C2DB-4708-25997C71DCAB}"/>
                </a:ext>
              </a:extLst>
            </p:cNvPr>
            <p:cNvSpPr/>
            <p:nvPr/>
          </p:nvSpPr>
          <p:spPr>
            <a:xfrm>
              <a:off x="862618" y="4281611"/>
              <a:ext cx="503235" cy="797832"/>
            </a:xfrm>
            <a:custGeom>
              <a:avLst/>
              <a:gdLst/>
              <a:ahLst/>
              <a:cxnLst/>
              <a:rect l="l" t="t" r="r" b="b"/>
              <a:pathLst>
                <a:path w="12868" h="20401" extrusionOk="0">
                  <a:moveTo>
                    <a:pt x="0" y="0"/>
                  </a:moveTo>
                  <a:lnTo>
                    <a:pt x="0" y="20401"/>
                  </a:lnTo>
                  <a:lnTo>
                    <a:pt x="12867" y="20401"/>
                  </a:lnTo>
                  <a:lnTo>
                    <a:pt x="128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 name="Google Shape;1465;p39">
              <a:extLst>
                <a:ext uri="{FF2B5EF4-FFF2-40B4-BE49-F238E27FC236}">
                  <a16:creationId xmlns:a16="http://schemas.microsoft.com/office/drawing/2014/main" id="{CD6BA726-7BF5-891A-3C8B-F66E263ECB1F}"/>
                </a:ext>
              </a:extLst>
            </p:cNvPr>
            <p:cNvSpPr/>
            <p:nvPr/>
          </p:nvSpPr>
          <p:spPr>
            <a:xfrm>
              <a:off x="925269" y="4564437"/>
              <a:ext cx="39" cy="515163"/>
            </a:xfrm>
            <a:custGeom>
              <a:avLst/>
              <a:gdLst/>
              <a:ahLst/>
              <a:cxnLst/>
              <a:rect l="l" t="t" r="r" b="b"/>
              <a:pathLst>
                <a:path w="1" h="13173" extrusionOk="0">
                  <a:moveTo>
                    <a:pt x="0" y="1"/>
                  </a:moveTo>
                  <a:lnTo>
                    <a:pt x="0" y="13173"/>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 name="Google Shape;1466;p39">
              <a:extLst>
                <a:ext uri="{FF2B5EF4-FFF2-40B4-BE49-F238E27FC236}">
                  <a16:creationId xmlns:a16="http://schemas.microsoft.com/office/drawing/2014/main" id="{9A9C8B85-665C-BF2B-B71C-7DC7E5B27B83}"/>
                </a:ext>
              </a:extLst>
            </p:cNvPr>
            <p:cNvSpPr/>
            <p:nvPr/>
          </p:nvSpPr>
          <p:spPr>
            <a:xfrm>
              <a:off x="918464" y="4564437"/>
              <a:ext cx="13609" cy="515007"/>
            </a:xfrm>
            <a:custGeom>
              <a:avLst/>
              <a:gdLst/>
              <a:ahLst/>
              <a:cxnLst/>
              <a:rect l="l" t="t" r="r" b="b"/>
              <a:pathLst>
                <a:path w="348" h="13169" extrusionOk="0">
                  <a:moveTo>
                    <a:pt x="1" y="1"/>
                  </a:moveTo>
                  <a:lnTo>
                    <a:pt x="1" y="13169"/>
                  </a:lnTo>
                  <a:lnTo>
                    <a:pt x="347" y="13169"/>
                  </a:lnTo>
                  <a:lnTo>
                    <a:pt x="3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 name="Google Shape;1467;p39">
              <a:extLst>
                <a:ext uri="{FF2B5EF4-FFF2-40B4-BE49-F238E27FC236}">
                  <a16:creationId xmlns:a16="http://schemas.microsoft.com/office/drawing/2014/main" id="{5B3163FD-A730-7BA1-BAEC-CF3295784F78}"/>
                </a:ext>
              </a:extLst>
            </p:cNvPr>
            <p:cNvSpPr/>
            <p:nvPr/>
          </p:nvSpPr>
          <p:spPr>
            <a:xfrm>
              <a:off x="1021942" y="4564437"/>
              <a:ext cx="39" cy="515163"/>
            </a:xfrm>
            <a:custGeom>
              <a:avLst/>
              <a:gdLst/>
              <a:ahLst/>
              <a:cxnLst/>
              <a:rect l="l" t="t" r="r" b="b"/>
              <a:pathLst>
                <a:path w="1" h="13173" extrusionOk="0">
                  <a:moveTo>
                    <a:pt x="1" y="1"/>
                  </a:moveTo>
                  <a:lnTo>
                    <a:pt x="1" y="13173"/>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 name="Google Shape;1468;p39">
              <a:extLst>
                <a:ext uri="{FF2B5EF4-FFF2-40B4-BE49-F238E27FC236}">
                  <a16:creationId xmlns:a16="http://schemas.microsoft.com/office/drawing/2014/main" id="{E7FAD387-88DF-84F1-5BDF-092F31475605}"/>
                </a:ext>
              </a:extLst>
            </p:cNvPr>
            <p:cNvSpPr/>
            <p:nvPr/>
          </p:nvSpPr>
          <p:spPr>
            <a:xfrm>
              <a:off x="1015255" y="4564437"/>
              <a:ext cx="13570" cy="515007"/>
            </a:xfrm>
            <a:custGeom>
              <a:avLst/>
              <a:gdLst/>
              <a:ahLst/>
              <a:cxnLst/>
              <a:rect l="l" t="t" r="r" b="b"/>
              <a:pathLst>
                <a:path w="347" h="13169" extrusionOk="0">
                  <a:moveTo>
                    <a:pt x="0" y="1"/>
                  </a:moveTo>
                  <a:lnTo>
                    <a:pt x="0" y="13169"/>
                  </a:lnTo>
                  <a:lnTo>
                    <a:pt x="347" y="13169"/>
                  </a:lnTo>
                  <a:lnTo>
                    <a:pt x="3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 name="Google Shape;1469;p39">
              <a:extLst>
                <a:ext uri="{FF2B5EF4-FFF2-40B4-BE49-F238E27FC236}">
                  <a16:creationId xmlns:a16="http://schemas.microsoft.com/office/drawing/2014/main" id="{5587A185-7B4F-CFB5-6B3B-397A724D7E63}"/>
                </a:ext>
              </a:extLst>
            </p:cNvPr>
            <p:cNvSpPr/>
            <p:nvPr/>
          </p:nvSpPr>
          <p:spPr>
            <a:xfrm>
              <a:off x="1113610" y="4580705"/>
              <a:ext cx="39" cy="515085"/>
            </a:xfrm>
            <a:custGeom>
              <a:avLst/>
              <a:gdLst/>
              <a:ahLst/>
              <a:cxnLst/>
              <a:rect l="l" t="t" r="r" b="b"/>
              <a:pathLst>
                <a:path w="1" h="13171" extrusionOk="0">
                  <a:moveTo>
                    <a:pt x="1" y="0"/>
                  </a:moveTo>
                  <a:lnTo>
                    <a:pt x="1" y="13171"/>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 name="Google Shape;1470;p39">
              <a:extLst>
                <a:ext uri="{FF2B5EF4-FFF2-40B4-BE49-F238E27FC236}">
                  <a16:creationId xmlns:a16="http://schemas.microsoft.com/office/drawing/2014/main" id="{C7E3D9FE-1EDB-BCC2-5875-E0A5B6688D97}"/>
                </a:ext>
              </a:extLst>
            </p:cNvPr>
            <p:cNvSpPr/>
            <p:nvPr/>
          </p:nvSpPr>
          <p:spPr>
            <a:xfrm>
              <a:off x="1106845" y="4580705"/>
              <a:ext cx="13609" cy="515085"/>
            </a:xfrm>
            <a:custGeom>
              <a:avLst/>
              <a:gdLst/>
              <a:ahLst/>
              <a:cxnLst/>
              <a:rect l="l" t="t" r="r" b="b"/>
              <a:pathLst>
                <a:path w="348" h="13171" extrusionOk="0">
                  <a:moveTo>
                    <a:pt x="1" y="0"/>
                  </a:moveTo>
                  <a:lnTo>
                    <a:pt x="1" y="13171"/>
                  </a:lnTo>
                  <a:lnTo>
                    <a:pt x="347" y="13171"/>
                  </a:lnTo>
                  <a:lnTo>
                    <a:pt x="3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 name="Google Shape;1471;p39">
              <a:extLst>
                <a:ext uri="{FF2B5EF4-FFF2-40B4-BE49-F238E27FC236}">
                  <a16:creationId xmlns:a16="http://schemas.microsoft.com/office/drawing/2014/main" id="{B473922E-EE26-EBC6-96F7-458E2432A264}"/>
                </a:ext>
              </a:extLst>
            </p:cNvPr>
            <p:cNvSpPr/>
            <p:nvPr/>
          </p:nvSpPr>
          <p:spPr>
            <a:xfrm>
              <a:off x="1202384" y="4580705"/>
              <a:ext cx="39" cy="515085"/>
            </a:xfrm>
            <a:custGeom>
              <a:avLst/>
              <a:gdLst/>
              <a:ahLst/>
              <a:cxnLst/>
              <a:rect l="l" t="t" r="r" b="b"/>
              <a:pathLst>
                <a:path w="1" h="13171" extrusionOk="0">
                  <a:moveTo>
                    <a:pt x="1" y="0"/>
                  </a:moveTo>
                  <a:lnTo>
                    <a:pt x="1" y="13171"/>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 name="Google Shape;1472;p39">
              <a:extLst>
                <a:ext uri="{FF2B5EF4-FFF2-40B4-BE49-F238E27FC236}">
                  <a16:creationId xmlns:a16="http://schemas.microsoft.com/office/drawing/2014/main" id="{B174BC03-7965-8AAF-4573-ADD8D19C2E44}"/>
                </a:ext>
              </a:extLst>
            </p:cNvPr>
            <p:cNvSpPr/>
            <p:nvPr/>
          </p:nvSpPr>
          <p:spPr>
            <a:xfrm>
              <a:off x="1195619" y="4580705"/>
              <a:ext cx="13570" cy="515085"/>
            </a:xfrm>
            <a:custGeom>
              <a:avLst/>
              <a:gdLst/>
              <a:ahLst/>
              <a:cxnLst/>
              <a:rect l="l" t="t" r="r" b="b"/>
              <a:pathLst>
                <a:path w="347" h="13171" extrusionOk="0">
                  <a:moveTo>
                    <a:pt x="0" y="0"/>
                  </a:moveTo>
                  <a:lnTo>
                    <a:pt x="0" y="13171"/>
                  </a:lnTo>
                  <a:lnTo>
                    <a:pt x="347" y="13171"/>
                  </a:lnTo>
                  <a:lnTo>
                    <a:pt x="3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 name="Google Shape;1473;p39">
              <a:extLst>
                <a:ext uri="{FF2B5EF4-FFF2-40B4-BE49-F238E27FC236}">
                  <a16:creationId xmlns:a16="http://schemas.microsoft.com/office/drawing/2014/main" id="{B8E2D396-A905-A20F-A581-E34B909CBE92}"/>
                </a:ext>
              </a:extLst>
            </p:cNvPr>
            <p:cNvSpPr/>
            <p:nvPr/>
          </p:nvSpPr>
          <p:spPr>
            <a:xfrm>
              <a:off x="1311181" y="4486691"/>
              <a:ext cx="39" cy="609099"/>
            </a:xfrm>
            <a:custGeom>
              <a:avLst/>
              <a:gdLst/>
              <a:ahLst/>
              <a:cxnLst/>
              <a:rect l="l" t="t" r="r" b="b"/>
              <a:pathLst>
                <a:path w="1" h="15575" extrusionOk="0">
                  <a:moveTo>
                    <a:pt x="0" y="1"/>
                  </a:moveTo>
                  <a:lnTo>
                    <a:pt x="0" y="15575"/>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 name="Google Shape;1474;p39">
              <a:extLst>
                <a:ext uri="{FF2B5EF4-FFF2-40B4-BE49-F238E27FC236}">
                  <a16:creationId xmlns:a16="http://schemas.microsoft.com/office/drawing/2014/main" id="{8DBBF45D-8CFC-998D-DFA7-EF6DF5FE7855}"/>
                </a:ext>
              </a:extLst>
            </p:cNvPr>
            <p:cNvSpPr/>
            <p:nvPr/>
          </p:nvSpPr>
          <p:spPr>
            <a:xfrm>
              <a:off x="1304299" y="4486691"/>
              <a:ext cx="13688" cy="609099"/>
            </a:xfrm>
            <a:custGeom>
              <a:avLst/>
              <a:gdLst/>
              <a:ahLst/>
              <a:cxnLst/>
              <a:rect l="l" t="t" r="r" b="b"/>
              <a:pathLst>
                <a:path w="350" h="15575" extrusionOk="0">
                  <a:moveTo>
                    <a:pt x="1" y="1"/>
                  </a:moveTo>
                  <a:lnTo>
                    <a:pt x="1" y="15575"/>
                  </a:lnTo>
                  <a:lnTo>
                    <a:pt x="350" y="15575"/>
                  </a:lnTo>
                  <a:lnTo>
                    <a:pt x="3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 name="Google Shape;1475;p39">
              <a:extLst>
                <a:ext uri="{FF2B5EF4-FFF2-40B4-BE49-F238E27FC236}">
                  <a16:creationId xmlns:a16="http://schemas.microsoft.com/office/drawing/2014/main" id="{E60CF5AE-05B7-368E-E4F2-1B0DE47B5C86}"/>
                </a:ext>
              </a:extLst>
            </p:cNvPr>
            <p:cNvSpPr/>
            <p:nvPr/>
          </p:nvSpPr>
          <p:spPr>
            <a:xfrm>
              <a:off x="812913" y="3486556"/>
              <a:ext cx="602686" cy="1481040"/>
            </a:xfrm>
            <a:custGeom>
              <a:avLst/>
              <a:gdLst/>
              <a:ahLst/>
              <a:cxnLst/>
              <a:rect l="l" t="t" r="r" b="b"/>
              <a:pathLst>
                <a:path w="15411" h="37871" extrusionOk="0">
                  <a:moveTo>
                    <a:pt x="5312" y="1"/>
                  </a:moveTo>
                  <a:cubicBezTo>
                    <a:pt x="2379" y="1"/>
                    <a:pt x="1" y="2379"/>
                    <a:pt x="1" y="5312"/>
                  </a:cubicBezTo>
                  <a:lnTo>
                    <a:pt x="1" y="13106"/>
                  </a:lnTo>
                  <a:lnTo>
                    <a:pt x="1" y="30356"/>
                  </a:lnTo>
                  <a:lnTo>
                    <a:pt x="1" y="37226"/>
                  </a:lnTo>
                  <a:cubicBezTo>
                    <a:pt x="1" y="37612"/>
                    <a:pt x="318" y="37871"/>
                    <a:pt x="650" y="37871"/>
                  </a:cubicBezTo>
                  <a:cubicBezTo>
                    <a:pt x="801" y="37871"/>
                    <a:pt x="955" y="37818"/>
                    <a:pt x="1084" y="37699"/>
                  </a:cubicBezTo>
                  <a:lnTo>
                    <a:pt x="15202" y="24621"/>
                  </a:lnTo>
                  <a:cubicBezTo>
                    <a:pt x="15334" y="24499"/>
                    <a:pt x="15409" y="24326"/>
                    <a:pt x="15411" y="24148"/>
                  </a:cubicBezTo>
                  <a:lnTo>
                    <a:pt x="15411" y="5312"/>
                  </a:lnTo>
                  <a:cubicBezTo>
                    <a:pt x="15411" y="2379"/>
                    <a:pt x="13033" y="1"/>
                    <a:pt x="100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 name="Google Shape;1476;p39">
              <a:extLst>
                <a:ext uri="{FF2B5EF4-FFF2-40B4-BE49-F238E27FC236}">
                  <a16:creationId xmlns:a16="http://schemas.microsoft.com/office/drawing/2014/main" id="{C04082F3-E522-F0E1-9397-C7FDD580807A}"/>
                </a:ext>
              </a:extLst>
            </p:cNvPr>
            <p:cNvSpPr/>
            <p:nvPr/>
          </p:nvSpPr>
          <p:spPr>
            <a:xfrm>
              <a:off x="806069" y="3479790"/>
              <a:ext cx="616178" cy="1494650"/>
            </a:xfrm>
            <a:custGeom>
              <a:avLst/>
              <a:gdLst/>
              <a:ahLst/>
              <a:cxnLst/>
              <a:rect l="l" t="t" r="r" b="b"/>
              <a:pathLst>
                <a:path w="15756" h="38219" extrusionOk="0">
                  <a:moveTo>
                    <a:pt x="10274" y="347"/>
                  </a:moveTo>
                  <a:cubicBezTo>
                    <a:pt x="13105" y="347"/>
                    <a:pt x="15411" y="2652"/>
                    <a:pt x="15411" y="5485"/>
                  </a:cubicBezTo>
                  <a:lnTo>
                    <a:pt x="15411" y="24321"/>
                  </a:lnTo>
                  <a:cubicBezTo>
                    <a:pt x="15411" y="24451"/>
                    <a:pt x="15357" y="24578"/>
                    <a:pt x="15261" y="24666"/>
                  </a:cubicBezTo>
                  <a:lnTo>
                    <a:pt x="1143" y="37744"/>
                  </a:lnTo>
                  <a:cubicBezTo>
                    <a:pt x="1051" y="37827"/>
                    <a:pt x="940" y="37870"/>
                    <a:pt x="826" y="37870"/>
                  </a:cubicBezTo>
                  <a:cubicBezTo>
                    <a:pt x="762" y="37870"/>
                    <a:pt x="697" y="37856"/>
                    <a:pt x="633" y="37829"/>
                  </a:cubicBezTo>
                  <a:cubicBezTo>
                    <a:pt x="495" y="37769"/>
                    <a:pt x="349" y="37626"/>
                    <a:pt x="349" y="37399"/>
                  </a:cubicBezTo>
                  <a:lnTo>
                    <a:pt x="349" y="5485"/>
                  </a:lnTo>
                  <a:cubicBezTo>
                    <a:pt x="349" y="2652"/>
                    <a:pt x="2654" y="347"/>
                    <a:pt x="5487" y="347"/>
                  </a:cubicBezTo>
                  <a:close/>
                  <a:moveTo>
                    <a:pt x="5485" y="0"/>
                  </a:moveTo>
                  <a:cubicBezTo>
                    <a:pt x="2461" y="0"/>
                    <a:pt x="0" y="2461"/>
                    <a:pt x="0" y="5485"/>
                  </a:cubicBezTo>
                  <a:lnTo>
                    <a:pt x="0" y="37395"/>
                  </a:lnTo>
                  <a:cubicBezTo>
                    <a:pt x="0" y="37728"/>
                    <a:pt x="189" y="38014"/>
                    <a:pt x="493" y="38148"/>
                  </a:cubicBezTo>
                  <a:cubicBezTo>
                    <a:pt x="601" y="38197"/>
                    <a:pt x="713" y="38219"/>
                    <a:pt x="826" y="38219"/>
                  </a:cubicBezTo>
                  <a:cubicBezTo>
                    <a:pt x="1025" y="38219"/>
                    <a:pt x="1222" y="38142"/>
                    <a:pt x="1373" y="38000"/>
                  </a:cubicBezTo>
                  <a:lnTo>
                    <a:pt x="15493" y="24922"/>
                  </a:lnTo>
                  <a:cubicBezTo>
                    <a:pt x="15661" y="24767"/>
                    <a:pt x="15755" y="24548"/>
                    <a:pt x="15755" y="24321"/>
                  </a:cubicBezTo>
                  <a:lnTo>
                    <a:pt x="15755" y="5485"/>
                  </a:lnTo>
                  <a:cubicBezTo>
                    <a:pt x="15755" y="2461"/>
                    <a:pt x="13297" y="0"/>
                    <a:pt x="10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 name="Google Shape;1477;p39">
              <a:extLst>
                <a:ext uri="{FF2B5EF4-FFF2-40B4-BE49-F238E27FC236}">
                  <a16:creationId xmlns:a16="http://schemas.microsoft.com/office/drawing/2014/main" id="{FE91F020-9064-806E-086C-9E237C8566E1}"/>
                </a:ext>
              </a:extLst>
            </p:cNvPr>
            <p:cNvSpPr/>
            <p:nvPr/>
          </p:nvSpPr>
          <p:spPr>
            <a:xfrm>
              <a:off x="794962" y="3663322"/>
              <a:ext cx="668856" cy="748752"/>
            </a:xfrm>
            <a:custGeom>
              <a:avLst/>
              <a:gdLst/>
              <a:ahLst/>
              <a:cxnLst/>
              <a:rect l="l" t="t" r="r" b="b"/>
              <a:pathLst>
                <a:path w="17103" h="19146" extrusionOk="0">
                  <a:moveTo>
                    <a:pt x="13700" y="0"/>
                  </a:moveTo>
                  <a:cubicBezTo>
                    <a:pt x="13456" y="0"/>
                    <a:pt x="13194" y="20"/>
                    <a:pt x="12911" y="63"/>
                  </a:cubicBezTo>
                  <a:lnTo>
                    <a:pt x="1" y="11754"/>
                  </a:lnTo>
                  <a:lnTo>
                    <a:pt x="1" y="19146"/>
                  </a:lnTo>
                  <a:lnTo>
                    <a:pt x="16845" y="3889"/>
                  </a:lnTo>
                  <a:cubicBezTo>
                    <a:pt x="16845" y="3889"/>
                    <a:pt x="17102" y="0"/>
                    <a:pt x="137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 name="Google Shape;1478;p39">
              <a:extLst>
                <a:ext uri="{FF2B5EF4-FFF2-40B4-BE49-F238E27FC236}">
                  <a16:creationId xmlns:a16="http://schemas.microsoft.com/office/drawing/2014/main" id="{8DA266B9-6332-5265-FA46-910613DCE67D}"/>
                </a:ext>
              </a:extLst>
            </p:cNvPr>
            <p:cNvSpPr/>
            <p:nvPr/>
          </p:nvSpPr>
          <p:spPr>
            <a:xfrm>
              <a:off x="788119" y="3656478"/>
              <a:ext cx="677342" cy="771004"/>
            </a:xfrm>
            <a:custGeom>
              <a:avLst/>
              <a:gdLst/>
              <a:ahLst/>
              <a:cxnLst/>
              <a:rect l="l" t="t" r="r" b="b"/>
              <a:pathLst>
                <a:path w="17320" h="19715" extrusionOk="0">
                  <a:moveTo>
                    <a:pt x="13872" y="352"/>
                  </a:moveTo>
                  <a:cubicBezTo>
                    <a:pt x="14673" y="352"/>
                    <a:pt x="15323" y="577"/>
                    <a:pt x="15810" y="1026"/>
                  </a:cubicBezTo>
                  <a:cubicBezTo>
                    <a:pt x="16839" y="1966"/>
                    <a:pt x="16855" y="3631"/>
                    <a:pt x="16849" y="3987"/>
                  </a:cubicBezTo>
                  <a:lnTo>
                    <a:pt x="349" y="18933"/>
                  </a:lnTo>
                  <a:lnTo>
                    <a:pt x="349" y="12008"/>
                  </a:lnTo>
                  <a:lnTo>
                    <a:pt x="13159" y="406"/>
                  </a:lnTo>
                  <a:cubicBezTo>
                    <a:pt x="13408" y="370"/>
                    <a:pt x="13646" y="352"/>
                    <a:pt x="13872" y="352"/>
                  </a:cubicBezTo>
                  <a:close/>
                  <a:moveTo>
                    <a:pt x="13872" y="1"/>
                  </a:moveTo>
                  <a:cubicBezTo>
                    <a:pt x="13614" y="1"/>
                    <a:pt x="13343" y="22"/>
                    <a:pt x="13058" y="65"/>
                  </a:cubicBezTo>
                  <a:lnTo>
                    <a:pt x="13007" y="73"/>
                  </a:lnTo>
                  <a:lnTo>
                    <a:pt x="0" y="11852"/>
                  </a:lnTo>
                  <a:lnTo>
                    <a:pt x="0" y="19715"/>
                  </a:lnTo>
                  <a:lnTo>
                    <a:pt x="17188" y="4147"/>
                  </a:lnTo>
                  <a:lnTo>
                    <a:pt x="17193" y="4076"/>
                  </a:lnTo>
                  <a:cubicBezTo>
                    <a:pt x="17199" y="3987"/>
                    <a:pt x="17320" y="1934"/>
                    <a:pt x="16051" y="766"/>
                  </a:cubicBezTo>
                  <a:cubicBezTo>
                    <a:pt x="15494" y="257"/>
                    <a:pt x="14765" y="1"/>
                    <a:pt x="138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 name="Google Shape;1479;p39">
              <a:extLst>
                <a:ext uri="{FF2B5EF4-FFF2-40B4-BE49-F238E27FC236}">
                  <a16:creationId xmlns:a16="http://schemas.microsoft.com/office/drawing/2014/main" id="{684336E7-337B-B6F2-3B41-90D457B172B7}"/>
                </a:ext>
              </a:extLst>
            </p:cNvPr>
            <p:cNvSpPr/>
            <p:nvPr/>
          </p:nvSpPr>
          <p:spPr>
            <a:xfrm>
              <a:off x="794962" y="3506931"/>
              <a:ext cx="624899" cy="772490"/>
            </a:xfrm>
            <a:custGeom>
              <a:avLst/>
              <a:gdLst/>
              <a:ahLst/>
              <a:cxnLst/>
              <a:rect l="l" t="t" r="r" b="b"/>
              <a:pathLst>
                <a:path w="15979" h="19753" extrusionOk="0">
                  <a:moveTo>
                    <a:pt x="12797" y="0"/>
                  </a:moveTo>
                  <a:cubicBezTo>
                    <a:pt x="12569" y="0"/>
                    <a:pt x="12324" y="21"/>
                    <a:pt x="12060" y="65"/>
                  </a:cubicBezTo>
                  <a:lnTo>
                    <a:pt x="1" y="12124"/>
                  </a:lnTo>
                  <a:lnTo>
                    <a:pt x="1" y="19752"/>
                  </a:lnTo>
                  <a:lnTo>
                    <a:pt x="15738" y="4015"/>
                  </a:lnTo>
                  <a:cubicBezTo>
                    <a:pt x="15738" y="4013"/>
                    <a:pt x="15978" y="0"/>
                    <a:pt x="127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 name="Google Shape;1480;p39">
              <a:extLst>
                <a:ext uri="{FF2B5EF4-FFF2-40B4-BE49-F238E27FC236}">
                  <a16:creationId xmlns:a16="http://schemas.microsoft.com/office/drawing/2014/main" id="{F701C2E8-1684-EAFA-2424-66205097681D}"/>
                </a:ext>
              </a:extLst>
            </p:cNvPr>
            <p:cNvSpPr/>
            <p:nvPr/>
          </p:nvSpPr>
          <p:spPr>
            <a:xfrm>
              <a:off x="788119" y="3500126"/>
              <a:ext cx="633893" cy="795603"/>
            </a:xfrm>
            <a:custGeom>
              <a:avLst/>
              <a:gdLst/>
              <a:ahLst/>
              <a:cxnLst/>
              <a:rect l="l" t="t" r="r" b="b"/>
              <a:pathLst>
                <a:path w="16209" h="20344" extrusionOk="0">
                  <a:moveTo>
                    <a:pt x="12962" y="349"/>
                  </a:moveTo>
                  <a:cubicBezTo>
                    <a:pt x="13655" y="349"/>
                    <a:pt x="14227" y="547"/>
                    <a:pt x="14668" y="942"/>
                  </a:cubicBezTo>
                  <a:cubicBezTo>
                    <a:pt x="15736" y="1902"/>
                    <a:pt x="15749" y="3746"/>
                    <a:pt x="15739" y="4112"/>
                  </a:cubicBezTo>
                  <a:lnTo>
                    <a:pt x="349" y="19505"/>
                  </a:lnTo>
                  <a:lnTo>
                    <a:pt x="349" y="12371"/>
                  </a:lnTo>
                  <a:lnTo>
                    <a:pt x="12317" y="400"/>
                  </a:lnTo>
                  <a:cubicBezTo>
                    <a:pt x="12543" y="366"/>
                    <a:pt x="12758" y="349"/>
                    <a:pt x="12962" y="349"/>
                  </a:cubicBezTo>
                  <a:close/>
                  <a:moveTo>
                    <a:pt x="12972" y="1"/>
                  </a:moveTo>
                  <a:cubicBezTo>
                    <a:pt x="12729" y="1"/>
                    <a:pt x="12473" y="23"/>
                    <a:pt x="12205" y="67"/>
                  </a:cubicBezTo>
                  <a:lnTo>
                    <a:pt x="12152" y="77"/>
                  </a:lnTo>
                  <a:lnTo>
                    <a:pt x="0" y="12227"/>
                  </a:lnTo>
                  <a:lnTo>
                    <a:pt x="0" y="20344"/>
                  </a:lnTo>
                  <a:lnTo>
                    <a:pt x="16080" y="4262"/>
                  </a:lnTo>
                  <a:lnTo>
                    <a:pt x="16084" y="4197"/>
                  </a:lnTo>
                  <a:cubicBezTo>
                    <a:pt x="16090" y="4102"/>
                    <a:pt x="16208" y="1858"/>
                    <a:pt x="14902" y="684"/>
                  </a:cubicBezTo>
                  <a:cubicBezTo>
                    <a:pt x="14398" y="229"/>
                    <a:pt x="13750" y="1"/>
                    <a:pt x="12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 name="Google Shape;1481;p39">
              <a:extLst>
                <a:ext uri="{FF2B5EF4-FFF2-40B4-BE49-F238E27FC236}">
                  <a16:creationId xmlns:a16="http://schemas.microsoft.com/office/drawing/2014/main" id="{676F933C-F73C-04DA-A24A-77C7237D1841}"/>
                </a:ext>
              </a:extLst>
            </p:cNvPr>
            <p:cNvSpPr/>
            <p:nvPr/>
          </p:nvSpPr>
          <p:spPr>
            <a:xfrm>
              <a:off x="1172115" y="3495942"/>
              <a:ext cx="170235" cy="1048472"/>
            </a:xfrm>
            <a:custGeom>
              <a:avLst/>
              <a:gdLst/>
              <a:ahLst/>
              <a:cxnLst/>
              <a:rect l="l" t="t" r="r" b="b"/>
              <a:pathLst>
                <a:path w="4353" h="26810" extrusionOk="0">
                  <a:moveTo>
                    <a:pt x="2178" y="1"/>
                  </a:moveTo>
                  <a:cubicBezTo>
                    <a:pt x="2102" y="1"/>
                    <a:pt x="2026" y="5"/>
                    <a:pt x="1949" y="13"/>
                  </a:cubicBezTo>
                  <a:cubicBezTo>
                    <a:pt x="840" y="129"/>
                    <a:pt x="0" y="1063"/>
                    <a:pt x="0" y="2178"/>
                  </a:cubicBezTo>
                  <a:lnTo>
                    <a:pt x="0" y="26548"/>
                  </a:lnTo>
                  <a:cubicBezTo>
                    <a:pt x="0" y="26708"/>
                    <a:pt x="130" y="26809"/>
                    <a:pt x="263" y="26809"/>
                  </a:cubicBezTo>
                  <a:cubicBezTo>
                    <a:pt x="336" y="26809"/>
                    <a:pt x="409" y="26779"/>
                    <a:pt x="463" y="26712"/>
                  </a:cubicBezTo>
                  <a:lnTo>
                    <a:pt x="4352" y="21838"/>
                  </a:lnTo>
                  <a:lnTo>
                    <a:pt x="4352" y="2178"/>
                  </a:lnTo>
                  <a:cubicBezTo>
                    <a:pt x="4352" y="963"/>
                    <a:pt x="3364" y="1"/>
                    <a:pt x="21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 name="Google Shape;1482;p39">
              <a:extLst>
                <a:ext uri="{FF2B5EF4-FFF2-40B4-BE49-F238E27FC236}">
                  <a16:creationId xmlns:a16="http://schemas.microsoft.com/office/drawing/2014/main" id="{9E70DB02-1E5D-D2D1-6ED9-81D254B44B52}"/>
                </a:ext>
              </a:extLst>
            </p:cNvPr>
            <p:cNvSpPr/>
            <p:nvPr/>
          </p:nvSpPr>
          <p:spPr>
            <a:xfrm>
              <a:off x="1165232" y="3489215"/>
              <a:ext cx="183805" cy="1061925"/>
            </a:xfrm>
            <a:custGeom>
              <a:avLst/>
              <a:gdLst/>
              <a:ahLst/>
              <a:cxnLst/>
              <a:rect l="l" t="t" r="r" b="b"/>
              <a:pathLst>
                <a:path w="4700" h="27154" extrusionOk="0">
                  <a:moveTo>
                    <a:pt x="2351" y="348"/>
                  </a:moveTo>
                  <a:cubicBezTo>
                    <a:pt x="2844" y="348"/>
                    <a:pt x="3325" y="530"/>
                    <a:pt x="3691" y="863"/>
                  </a:cubicBezTo>
                  <a:cubicBezTo>
                    <a:pt x="4113" y="1243"/>
                    <a:pt x="4353" y="1785"/>
                    <a:pt x="4353" y="2350"/>
                  </a:cubicBezTo>
                  <a:lnTo>
                    <a:pt x="4353" y="21945"/>
                  </a:lnTo>
                  <a:lnTo>
                    <a:pt x="501" y="26772"/>
                  </a:lnTo>
                  <a:cubicBezTo>
                    <a:pt x="481" y="26798"/>
                    <a:pt x="457" y="26804"/>
                    <a:pt x="437" y="26804"/>
                  </a:cubicBezTo>
                  <a:cubicBezTo>
                    <a:pt x="423" y="26804"/>
                    <a:pt x="412" y="26802"/>
                    <a:pt x="405" y="26799"/>
                  </a:cubicBezTo>
                  <a:cubicBezTo>
                    <a:pt x="389" y="26795"/>
                    <a:pt x="350" y="26772"/>
                    <a:pt x="350" y="26718"/>
                  </a:cubicBezTo>
                  <a:lnTo>
                    <a:pt x="350" y="2348"/>
                  </a:lnTo>
                  <a:cubicBezTo>
                    <a:pt x="350" y="1320"/>
                    <a:pt x="1120" y="467"/>
                    <a:pt x="2142" y="358"/>
                  </a:cubicBezTo>
                  <a:cubicBezTo>
                    <a:pt x="2211" y="350"/>
                    <a:pt x="2282" y="348"/>
                    <a:pt x="2351" y="348"/>
                  </a:cubicBezTo>
                  <a:close/>
                  <a:moveTo>
                    <a:pt x="2348" y="1"/>
                  </a:moveTo>
                  <a:cubicBezTo>
                    <a:pt x="2267" y="1"/>
                    <a:pt x="2186" y="5"/>
                    <a:pt x="2105" y="13"/>
                  </a:cubicBezTo>
                  <a:cubicBezTo>
                    <a:pt x="905" y="142"/>
                    <a:pt x="1" y="1144"/>
                    <a:pt x="1" y="2350"/>
                  </a:cubicBezTo>
                  <a:lnTo>
                    <a:pt x="1" y="26720"/>
                  </a:lnTo>
                  <a:cubicBezTo>
                    <a:pt x="1" y="26908"/>
                    <a:pt x="115" y="27067"/>
                    <a:pt x="293" y="27130"/>
                  </a:cubicBezTo>
                  <a:cubicBezTo>
                    <a:pt x="340" y="27146"/>
                    <a:pt x="389" y="27154"/>
                    <a:pt x="438" y="27154"/>
                  </a:cubicBezTo>
                  <a:cubicBezTo>
                    <a:pt x="568" y="27154"/>
                    <a:pt x="690" y="27095"/>
                    <a:pt x="773" y="26988"/>
                  </a:cubicBezTo>
                  <a:lnTo>
                    <a:pt x="4700" y="22069"/>
                  </a:lnTo>
                  <a:lnTo>
                    <a:pt x="4700" y="2350"/>
                  </a:lnTo>
                  <a:cubicBezTo>
                    <a:pt x="4700" y="1686"/>
                    <a:pt x="4418" y="1050"/>
                    <a:pt x="3921" y="605"/>
                  </a:cubicBezTo>
                  <a:cubicBezTo>
                    <a:pt x="3489" y="214"/>
                    <a:pt x="2926" y="1"/>
                    <a:pt x="2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 name="Google Shape;1483;p39">
              <a:extLst>
                <a:ext uri="{FF2B5EF4-FFF2-40B4-BE49-F238E27FC236}">
                  <a16:creationId xmlns:a16="http://schemas.microsoft.com/office/drawing/2014/main" id="{E54B8374-C7B3-685A-5865-DEC16FD348D9}"/>
                </a:ext>
              </a:extLst>
            </p:cNvPr>
            <p:cNvSpPr/>
            <p:nvPr/>
          </p:nvSpPr>
          <p:spPr>
            <a:xfrm>
              <a:off x="762699" y="3115035"/>
              <a:ext cx="192878" cy="729590"/>
            </a:xfrm>
            <a:custGeom>
              <a:avLst/>
              <a:gdLst/>
              <a:ahLst/>
              <a:cxnLst/>
              <a:rect l="l" t="t" r="r" b="b"/>
              <a:pathLst>
                <a:path w="4932" h="18656" extrusionOk="0">
                  <a:moveTo>
                    <a:pt x="2067" y="1"/>
                  </a:moveTo>
                  <a:cubicBezTo>
                    <a:pt x="932" y="1"/>
                    <a:pt x="0" y="933"/>
                    <a:pt x="0" y="2067"/>
                  </a:cubicBezTo>
                  <a:lnTo>
                    <a:pt x="0" y="16589"/>
                  </a:lnTo>
                  <a:cubicBezTo>
                    <a:pt x="0" y="17724"/>
                    <a:pt x="932" y="18656"/>
                    <a:pt x="2067" y="18656"/>
                  </a:cubicBezTo>
                  <a:lnTo>
                    <a:pt x="2865" y="18656"/>
                  </a:lnTo>
                  <a:cubicBezTo>
                    <a:pt x="3999" y="18656"/>
                    <a:pt x="4931" y="17726"/>
                    <a:pt x="4931" y="16589"/>
                  </a:cubicBezTo>
                  <a:lnTo>
                    <a:pt x="4931" y="2067"/>
                  </a:lnTo>
                  <a:cubicBezTo>
                    <a:pt x="4931" y="933"/>
                    <a:pt x="3999" y="1"/>
                    <a:pt x="2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 name="Google Shape;1484;p39">
              <a:extLst>
                <a:ext uri="{FF2B5EF4-FFF2-40B4-BE49-F238E27FC236}">
                  <a16:creationId xmlns:a16="http://schemas.microsoft.com/office/drawing/2014/main" id="{DDEE5D11-AC8C-7D66-7133-71601A0E7F81}"/>
                </a:ext>
              </a:extLst>
            </p:cNvPr>
            <p:cNvSpPr/>
            <p:nvPr/>
          </p:nvSpPr>
          <p:spPr>
            <a:xfrm>
              <a:off x="755972" y="3108347"/>
              <a:ext cx="206292" cy="743082"/>
            </a:xfrm>
            <a:custGeom>
              <a:avLst/>
              <a:gdLst/>
              <a:ahLst/>
              <a:cxnLst/>
              <a:rect l="l" t="t" r="r" b="b"/>
              <a:pathLst>
                <a:path w="5275" h="19001" extrusionOk="0">
                  <a:moveTo>
                    <a:pt x="3037" y="347"/>
                  </a:moveTo>
                  <a:cubicBezTo>
                    <a:pt x="4079" y="347"/>
                    <a:pt x="4928" y="1194"/>
                    <a:pt x="4928" y="2238"/>
                  </a:cubicBezTo>
                  <a:lnTo>
                    <a:pt x="4928" y="16760"/>
                  </a:lnTo>
                  <a:cubicBezTo>
                    <a:pt x="4928" y="17802"/>
                    <a:pt x="4081" y="18651"/>
                    <a:pt x="3037" y="18651"/>
                  </a:cubicBezTo>
                  <a:lnTo>
                    <a:pt x="2239" y="18651"/>
                  </a:lnTo>
                  <a:cubicBezTo>
                    <a:pt x="1197" y="18651"/>
                    <a:pt x="347" y="17804"/>
                    <a:pt x="347" y="16760"/>
                  </a:cubicBezTo>
                  <a:lnTo>
                    <a:pt x="347" y="2238"/>
                  </a:lnTo>
                  <a:cubicBezTo>
                    <a:pt x="347" y="1196"/>
                    <a:pt x="1195" y="347"/>
                    <a:pt x="2239" y="347"/>
                  </a:cubicBezTo>
                  <a:close/>
                  <a:moveTo>
                    <a:pt x="2239" y="0"/>
                  </a:moveTo>
                  <a:cubicBezTo>
                    <a:pt x="1005" y="0"/>
                    <a:pt x="1" y="1003"/>
                    <a:pt x="1" y="2238"/>
                  </a:cubicBezTo>
                  <a:lnTo>
                    <a:pt x="1" y="16760"/>
                  </a:lnTo>
                  <a:cubicBezTo>
                    <a:pt x="1" y="17993"/>
                    <a:pt x="1003" y="19000"/>
                    <a:pt x="2239" y="19000"/>
                  </a:cubicBezTo>
                  <a:lnTo>
                    <a:pt x="3037" y="19000"/>
                  </a:lnTo>
                  <a:cubicBezTo>
                    <a:pt x="4270" y="19000"/>
                    <a:pt x="5275" y="17995"/>
                    <a:pt x="5275" y="16760"/>
                  </a:cubicBezTo>
                  <a:lnTo>
                    <a:pt x="5275" y="2238"/>
                  </a:lnTo>
                  <a:cubicBezTo>
                    <a:pt x="5275" y="1005"/>
                    <a:pt x="4274" y="0"/>
                    <a:pt x="3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 name="Google Shape;1485;p39">
              <a:extLst>
                <a:ext uri="{FF2B5EF4-FFF2-40B4-BE49-F238E27FC236}">
                  <a16:creationId xmlns:a16="http://schemas.microsoft.com/office/drawing/2014/main" id="{A43850A3-34AF-C883-5814-00DD4B78330E}"/>
                </a:ext>
              </a:extLst>
            </p:cNvPr>
            <p:cNvSpPr/>
            <p:nvPr/>
          </p:nvSpPr>
          <p:spPr>
            <a:xfrm>
              <a:off x="762699" y="3115035"/>
              <a:ext cx="192878" cy="458340"/>
            </a:xfrm>
            <a:custGeom>
              <a:avLst/>
              <a:gdLst/>
              <a:ahLst/>
              <a:cxnLst/>
              <a:rect l="l" t="t" r="r" b="b"/>
              <a:pathLst>
                <a:path w="4932" h="11720" extrusionOk="0">
                  <a:moveTo>
                    <a:pt x="2067" y="1"/>
                  </a:moveTo>
                  <a:cubicBezTo>
                    <a:pt x="932" y="1"/>
                    <a:pt x="0" y="933"/>
                    <a:pt x="0" y="2067"/>
                  </a:cubicBezTo>
                  <a:lnTo>
                    <a:pt x="0" y="9652"/>
                  </a:lnTo>
                  <a:cubicBezTo>
                    <a:pt x="0" y="10787"/>
                    <a:pt x="932" y="11719"/>
                    <a:pt x="2067" y="11719"/>
                  </a:cubicBezTo>
                  <a:lnTo>
                    <a:pt x="2865" y="11719"/>
                  </a:lnTo>
                  <a:cubicBezTo>
                    <a:pt x="3999" y="11719"/>
                    <a:pt x="4931" y="10789"/>
                    <a:pt x="4931" y="9652"/>
                  </a:cubicBezTo>
                  <a:lnTo>
                    <a:pt x="4931" y="2067"/>
                  </a:lnTo>
                  <a:cubicBezTo>
                    <a:pt x="4931" y="933"/>
                    <a:pt x="3999" y="1"/>
                    <a:pt x="2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 name="Google Shape;1486;p39">
              <a:extLst>
                <a:ext uri="{FF2B5EF4-FFF2-40B4-BE49-F238E27FC236}">
                  <a16:creationId xmlns:a16="http://schemas.microsoft.com/office/drawing/2014/main" id="{0586719B-D578-537B-C061-1ED42B766E43}"/>
                </a:ext>
              </a:extLst>
            </p:cNvPr>
            <p:cNvSpPr/>
            <p:nvPr/>
          </p:nvSpPr>
          <p:spPr>
            <a:xfrm>
              <a:off x="755972" y="3108347"/>
              <a:ext cx="206292" cy="471871"/>
            </a:xfrm>
            <a:custGeom>
              <a:avLst/>
              <a:gdLst/>
              <a:ahLst/>
              <a:cxnLst/>
              <a:rect l="l" t="t" r="r" b="b"/>
              <a:pathLst>
                <a:path w="5275" h="12066" extrusionOk="0">
                  <a:moveTo>
                    <a:pt x="3037" y="347"/>
                  </a:moveTo>
                  <a:cubicBezTo>
                    <a:pt x="4079" y="347"/>
                    <a:pt x="4928" y="1194"/>
                    <a:pt x="4928" y="2238"/>
                  </a:cubicBezTo>
                  <a:lnTo>
                    <a:pt x="4928" y="9823"/>
                  </a:lnTo>
                  <a:cubicBezTo>
                    <a:pt x="4928" y="10866"/>
                    <a:pt x="4081" y="11715"/>
                    <a:pt x="3037" y="11715"/>
                  </a:cubicBezTo>
                  <a:lnTo>
                    <a:pt x="2239" y="11715"/>
                  </a:lnTo>
                  <a:cubicBezTo>
                    <a:pt x="1197" y="11715"/>
                    <a:pt x="347" y="10868"/>
                    <a:pt x="347" y="9823"/>
                  </a:cubicBezTo>
                  <a:lnTo>
                    <a:pt x="347" y="2238"/>
                  </a:lnTo>
                  <a:cubicBezTo>
                    <a:pt x="347" y="1196"/>
                    <a:pt x="1195" y="347"/>
                    <a:pt x="2239" y="347"/>
                  </a:cubicBezTo>
                  <a:close/>
                  <a:moveTo>
                    <a:pt x="2239" y="0"/>
                  </a:moveTo>
                  <a:cubicBezTo>
                    <a:pt x="1005" y="0"/>
                    <a:pt x="1" y="1003"/>
                    <a:pt x="1" y="2238"/>
                  </a:cubicBezTo>
                  <a:lnTo>
                    <a:pt x="1" y="9825"/>
                  </a:lnTo>
                  <a:cubicBezTo>
                    <a:pt x="1" y="11059"/>
                    <a:pt x="1003" y="12065"/>
                    <a:pt x="2239" y="12065"/>
                  </a:cubicBezTo>
                  <a:lnTo>
                    <a:pt x="3037" y="12065"/>
                  </a:lnTo>
                  <a:cubicBezTo>
                    <a:pt x="4270" y="12065"/>
                    <a:pt x="5275" y="11059"/>
                    <a:pt x="5275" y="9823"/>
                  </a:cubicBezTo>
                  <a:lnTo>
                    <a:pt x="5275" y="2238"/>
                  </a:lnTo>
                  <a:cubicBezTo>
                    <a:pt x="5275" y="1005"/>
                    <a:pt x="4274" y="0"/>
                    <a:pt x="3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 name="Google Shape;1487;p39">
              <a:extLst>
                <a:ext uri="{FF2B5EF4-FFF2-40B4-BE49-F238E27FC236}">
                  <a16:creationId xmlns:a16="http://schemas.microsoft.com/office/drawing/2014/main" id="{F3084881-0803-BF37-E198-6D94656B2FAB}"/>
                </a:ext>
              </a:extLst>
            </p:cNvPr>
            <p:cNvSpPr/>
            <p:nvPr/>
          </p:nvSpPr>
          <p:spPr>
            <a:xfrm>
              <a:off x="793437" y="2710546"/>
              <a:ext cx="94014" cy="641441"/>
            </a:xfrm>
            <a:custGeom>
              <a:avLst/>
              <a:gdLst/>
              <a:ahLst/>
              <a:cxnLst/>
              <a:rect l="l" t="t" r="r" b="b"/>
              <a:pathLst>
                <a:path w="2404" h="16402" extrusionOk="0">
                  <a:moveTo>
                    <a:pt x="1007" y="1"/>
                  </a:moveTo>
                  <a:cubicBezTo>
                    <a:pt x="453" y="1"/>
                    <a:pt x="0" y="454"/>
                    <a:pt x="0" y="1007"/>
                  </a:cubicBezTo>
                  <a:lnTo>
                    <a:pt x="0" y="15395"/>
                  </a:lnTo>
                  <a:cubicBezTo>
                    <a:pt x="0" y="15949"/>
                    <a:pt x="453" y="16402"/>
                    <a:pt x="1007" y="16402"/>
                  </a:cubicBezTo>
                  <a:lnTo>
                    <a:pt x="1397" y="16402"/>
                  </a:lnTo>
                  <a:cubicBezTo>
                    <a:pt x="1951" y="16402"/>
                    <a:pt x="2404" y="15949"/>
                    <a:pt x="2404" y="15395"/>
                  </a:cubicBezTo>
                  <a:lnTo>
                    <a:pt x="2404" y="1007"/>
                  </a:lnTo>
                  <a:cubicBezTo>
                    <a:pt x="2404" y="454"/>
                    <a:pt x="1951"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 name="Google Shape;1488;p39">
              <a:extLst>
                <a:ext uri="{FF2B5EF4-FFF2-40B4-BE49-F238E27FC236}">
                  <a16:creationId xmlns:a16="http://schemas.microsoft.com/office/drawing/2014/main" id="{5F0F442E-A7FE-105F-8CCB-D88CF4B32D6A}"/>
                </a:ext>
              </a:extLst>
            </p:cNvPr>
            <p:cNvSpPr/>
            <p:nvPr/>
          </p:nvSpPr>
          <p:spPr>
            <a:xfrm>
              <a:off x="786711" y="2703858"/>
              <a:ext cx="107546" cy="654933"/>
            </a:xfrm>
            <a:custGeom>
              <a:avLst/>
              <a:gdLst/>
              <a:ahLst/>
              <a:cxnLst/>
              <a:rect l="l" t="t" r="r" b="b"/>
              <a:pathLst>
                <a:path w="2750" h="16747" extrusionOk="0">
                  <a:moveTo>
                    <a:pt x="1569" y="347"/>
                  </a:moveTo>
                  <a:cubicBezTo>
                    <a:pt x="2026" y="347"/>
                    <a:pt x="2400" y="721"/>
                    <a:pt x="2400" y="1180"/>
                  </a:cubicBezTo>
                  <a:lnTo>
                    <a:pt x="2400" y="15566"/>
                  </a:lnTo>
                  <a:cubicBezTo>
                    <a:pt x="2400" y="16025"/>
                    <a:pt x="2026" y="16400"/>
                    <a:pt x="1569" y="16400"/>
                  </a:cubicBezTo>
                  <a:lnTo>
                    <a:pt x="1179" y="16400"/>
                  </a:lnTo>
                  <a:cubicBezTo>
                    <a:pt x="722" y="16400"/>
                    <a:pt x="347" y="16025"/>
                    <a:pt x="347" y="15566"/>
                  </a:cubicBezTo>
                  <a:lnTo>
                    <a:pt x="347" y="1180"/>
                  </a:lnTo>
                  <a:cubicBezTo>
                    <a:pt x="347" y="721"/>
                    <a:pt x="722" y="347"/>
                    <a:pt x="1179" y="347"/>
                  </a:cubicBezTo>
                  <a:close/>
                  <a:moveTo>
                    <a:pt x="1179" y="0"/>
                  </a:moveTo>
                  <a:cubicBezTo>
                    <a:pt x="529" y="0"/>
                    <a:pt x="1" y="528"/>
                    <a:pt x="1" y="1178"/>
                  </a:cubicBezTo>
                  <a:lnTo>
                    <a:pt x="1" y="15566"/>
                  </a:lnTo>
                  <a:cubicBezTo>
                    <a:pt x="1" y="16216"/>
                    <a:pt x="529" y="16746"/>
                    <a:pt x="1179" y="16746"/>
                  </a:cubicBezTo>
                  <a:lnTo>
                    <a:pt x="1569" y="16746"/>
                  </a:lnTo>
                  <a:cubicBezTo>
                    <a:pt x="2219" y="16746"/>
                    <a:pt x="2749" y="16216"/>
                    <a:pt x="2749" y="15566"/>
                  </a:cubicBezTo>
                  <a:lnTo>
                    <a:pt x="2749" y="1178"/>
                  </a:lnTo>
                  <a:cubicBezTo>
                    <a:pt x="2749" y="528"/>
                    <a:pt x="2219" y="0"/>
                    <a:pt x="1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 name="Google Shape;1489;p39">
              <a:extLst>
                <a:ext uri="{FF2B5EF4-FFF2-40B4-BE49-F238E27FC236}">
                  <a16:creationId xmlns:a16="http://schemas.microsoft.com/office/drawing/2014/main" id="{65DE2E8E-52B8-57C9-5F88-BC5C38526EA8}"/>
                </a:ext>
              </a:extLst>
            </p:cNvPr>
            <p:cNvSpPr/>
            <p:nvPr/>
          </p:nvSpPr>
          <p:spPr>
            <a:xfrm>
              <a:off x="817293" y="2671477"/>
              <a:ext cx="46264" cy="274887"/>
            </a:xfrm>
            <a:custGeom>
              <a:avLst/>
              <a:gdLst/>
              <a:ahLst/>
              <a:cxnLst/>
              <a:rect l="l" t="t" r="r" b="b"/>
              <a:pathLst>
                <a:path w="1183" h="7029" extrusionOk="0">
                  <a:moveTo>
                    <a:pt x="495" y="1"/>
                  </a:moveTo>
                  <a:cubicBezTo>
                    <a:pt x="223" y="1"/>
                    <a:pt x="1" y="221"/>
                    <a:pt x="1" y="495"/>
                  </a:cubicBezTo>
                  <a:lnTo>
                    <a:pt x="1" y="6534"/>
                  </a:lnTo>
                  <a:cubicBezTo>
                    <a:pt x="1" y="6808"/>
                    <a:pt x="223" y="7028"/>
                    <a:pt x="495" y="7028"/>
                  </a:cubicBezTo>
                  <a:lnTo>
                    <a:pt x="688" y="7028"/>
                  </a:lnTo>
                  <a:cubicBezTo>
                    <a:pt x="958" y="7028"/>
                    <a:pt x="1183" y="6808"/>
                    <a:pt x="1183" y="6534"/>
                  </a:cubicBezTo>
                  <a:lnTo>
                    <a:pt x="1183" y="495"/>
                  </a:lnTo>
                  <a:cubicBezTo>
                    <a:pt x="1183" y="221"/>
                    <a:pt x="962" y="1"/>
                    <a:pt x="6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0" name="Google Shape;1490;p39">
              <a:extLst>
                <a:ext uri="{FF2B5EF4-FFF2-40B4-BE49-F238E27FC236}">
                  <a16:creationId xmlns:a16="http://schemas.microsoft.com/office/drawing/2014/main" id="{97DFC237-E45C-32B7-F60C-A44770F25165}"/>
                </a:ext>
              </a:extLst>
            </p:cNvPr>
            <p:cNvSpPr/>
            <p:nvPr/>
          </p:nvSpPr>
          <p:spPr>
            <a:xfrm>
              <a:off x="810449" y="2664634"/>
              <a:ext cx="59991" cy="288574"/>
            </a:xfrm>
            <a:custGeom>
              <a:avLst/>
              <a:gdLst/>
              <a:ahLst/>
              <a:cxnLst/>
              <a:rect l="l" t="t" r="r" b="b"/>
              <a:pathLst>
                <a:path w="1534" h="7379" extrusionOk="0">
                  <a:moveTo>
                    <a:pt x="863" y="349"/>
                  </a:moveTo>
                  <a:cubicBezTo>
                    <a:pt x="1041" y="349"/>
                    <a:pt x="1183" y="493"/>
                    <a:pt x="1183" y="670"/>
                  </a:cubicBezTo>
                  <a:lnTo>
                    <a:pt x="1183" y="6709"/>
                  </a:lnTo>
                  <a:cubicBezTo>
                    <a:pt x="1183" y="6886"/>
                    <a:pt x="1041" y="7030"/>
                    <a:pt x="863" y="7030"/>
                  </a:cubicBezTo>
                  <a:lnTo>
                    <a:pt x="670" y="7030"/>
                  </a:lnTo>
                  <a:cubicBezTo>
                    <a:pt x="497" y="7030"/>
                    <a:pt x="351" y="6886"/>
                    <a:pt x="351" y="6709"/>
                  </a:cubicBezTo>
                  <a:lnTo>
                    <a:pt x="351" y="670"/>
                  </a:lnTo>
                  <a:cubicBezTo>
                    <a:pt x="351" y="493"/>
                    <a:pt x="493" y="349"/>
                    <a:pt x="670" y="349"/>
                  </a:cubicBezTo>
                  <a:close/>
                  <a:moveTo>
                    <a:pt x="670" y="0"/>
                  </a:moveTo>
                  <a:cubicBezTo>
                    <a:pt x="302" y="0"/>
                    <a:pt x="1" y="300"/>
                    <a:pt x="1" y="670"/>
                  </a:cubicBezTo>
                  <a:lnTo>
                    <a:pt x="1" y="6709"/>
                  </a:lnTo>
                  <a:cubicBezTo>
                    <a:pt x="1" y="7079"/>
                    <a:pt x="302" y="7379"/>
                    <a:pt x="670" y="7379"/>
                  </a:cubicBezTo>
                  <a:lnTo>
                    <a:pt x="863" y="7379"/>
                  </a:lnTo>
                  <a:cubicBezTo>
                    <a:pt x="1232" y="7379"/>
                    <a:pt x="1531" y="7079"/>
                    <a:pt x="1533" y="6709"/>
                  </a:cubicBezTo>
                  <a:lnTo>
                    <a:pt x="1533" y="670"/>
                  </a:lnTo>
                  <a:cubicBezTo>
                    <a:pt x="1533" y="300"/>
                    <a:pt x="1232" y="0"/>
                    <a:pt x="8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 name="Google Shape;1491;p39">
              <a:extLst>
                <a:ext uri="{FF2B5EF4-FFF2-40B4-BE49-F238E27FC236}">
                  <a16:creationId xmlns:a16="http://schemas.microsoft.com/office/drawing/2014/main" id="{5C1A4543-4E65-7DC8-4B01-04CB1F87E16F}"/>
                </a:ext>
              </a:extLst>
            </p:cNvPr>
            <p:cNvSpPr/>
            <p:nvPr/>
          </p:nvSpPr>
          <p:spPr>
            <a:xfrm>
              <a:off x="793437" y="2493616"/>
              <a:ext cx="94014" cy="155257"/>
            </a:xfrm>
            <a:custGeom>
              <a:avLst/>
              <a:gdLst/>
              <a:ahLst/>
              <a:cxnLst/>
              <a:rect l="l" t="t" r="r" b="b"/>
              <a:pathLst>
                <a:path w="2404" h="3970" extrusionOk="0">
                  <a:moveTo>
                    <a:pt x="1985" y="1"/>
                  </a:moveTo>
                  <a:cubicBezTo>
                    <a:pt x="1923" y="1"/>
                    <a:pt x="1860" y="15"/>
                    <a:pt x="1799" y="45"/>
                  </a:cubicBezTo>
                  <a:lnTo>
                    <a:pt x="666" y="611"/>
                  </a:lnTo>
                  <a:cubicBezTo>
                    <a:pt x="256" y="813"/>
                    <a:pt x="0" y="1229"/>
                    <a:pt x="0" y="1684"/>
                  </a:cubicBezTo>
                  <a:lnTo>
                    <a:pt x="0" y="2768"/>
                  </a:lnTo>
                  <a:cubicBezTo>
                    <a:pt x="0" y="3434"/>
                    <a:pt x="540" y="3970"/>
                    <a:pt x="1202" y="3970"/>
                  </a:cubicBezTo>
                  <a:cubicBezTo>
                    <a:pt x="1864" y="3970"/>
                    <a:pt x="2404" y="3434"/>
                    <a:pt x="2402" y="2768"/>
                  </a:cubicBezTo>
                  <a:lnTo>
                    <a:pt x="2402" y="419"/>
                  </a:lnTo>
                  <a:cubicBezTo>
                    <a:pt x="2402" y="177"/>
                    <a:pt x="2204" y="1"/>
                    <a:pt x="19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 name="Google Shape;1492;p39">
              <a:extLst>
                <a:ext uri="{FF2B5EF4-FFF2-40B4-BE49-F238E27FC236}">
                  <a16:creationId xmlns:a16="http://schemas.microsoft.com/office/drawing/2014/main" id="{D29BDBDC-C21D-D0F5-A5E2-2F84F24039B8}"/>
                </a:ext>
              </a:extLst>
            </p:cNvPr>
            <p:cNvSpPr/>
            <p:nvPr/>
          </p:nvSpPr>
          <p:spPr>
            <a:xfrm>
              <a:off x="786711" y="2486890"/>
              <a:ext cx="107546" cy="168827"/>
            </a:xfrm>
            <a:custGeom>
              <a:avLst/>
              <a:gdLst/>
              <a:ahLst/>
              <a:cxnLst/>
              <a:rect l="l" t="t" r="r" b="b"/>
              <a:pathLst>
                <a:path w="2750" h="4317" extrusionOk="0">
                  <a:moveTo>
                    <a:pt x="2158" y="347"/>
                  </a:moveTo>
                  <a:cubicBezTo>
                    <a:pt x="2201" y="347"/>
                    <a:pt x="2247" y="359"/>
                    <a:pt x="2286" y="387"/>
                  </a:cubicBezTo>
                  <a:cubicBezTo>
                    <a:pt x="2359" y="430"/>
                    <a:pt x="2400" y="507"/>
                    <a:pt x="2400" y="593"/>
                  </a:cubicBezTo>
                  <a:lnTo>
                    <a:pt x="2400" y="2942"/>
                  </a:lnTo>
                  <a:cubicBezTo>
                    <a:pt x="2400" y="3509"/>
                    <a:pt x="1941" y="3970"/>
                    <a:pt x="1374" y="3970"/>
                  </a:cubicBezTo>
                  <a:cubicBezTo>
                    <a:pt x="808" y="3970"/>
                    <a:pt x="347" y="3509"/>
                    <a:pt x="347" y="2942"/>
                  </a:cubicBezTo>
                  <a:lnTo>
                    <a:pt x="347" y="1858"/>
                  </a:lnTo>
                  <a:cubicBezTo>
                    <a:pt x="347" y="1468"/>
                    <a:pt x="566" y="1116"/>
                    <a:pt x="917" y="940"/>
                  </a:cubicBezTo>
                  <a:lnTo>
                    <a:pt x="2050" y="375"/>
                  </a:lnTo>
                  <a:cubicBezTo>
                    <a:pt x="2083" y="357"/>
                    <a:pt x="2121" y="347"/>
                    <a:pt x="2158" y="347"/>
                  </a:cubicBezTo>
                  <a:close/>
                  <a:moveTo>
                    <a:pt x="2160" y="1"/>
                  </a:moveTo>
                  <a:cubicBezTo>
                    <a:pt x="2070" y="1"/>
                    <a:pt x="1979" y="22"/>
                    <a:pt x="1894" y="63"/>
                  </a:cubicBezTo>
                  <a:lnTo>
                    <a:pt x="761" y="629"/>
                  </a:lnTo>
                  <a:cubicBezTo>
                    <a:pt x="290" y="863"/>
                    <a:pt x="1" y="1334"/>
                    <a:pt x="1" y="1858"/>
                  </a:cubicBezTo>
                  <a:lnTo>
                    <a:pt x="1" y="2942"/>
                  </a:lnTo>
                  <a:cubicBezTo>
                    <a:pt x="1" y="3700"/>
                    <a:pt x="615" y="4317"/>
                    <a:pt x="1374" y="4317"/>
                  </a:cubicBezTo>
                  <a:cubicBezTo>
                    <a:pt x="2132" y="4317"/>
                    <a:pt x="2749" y="3698"/>
                    <a:pt x="2749" y="2942"/>
                  </a:cubicBezTo>
                  <a:lnTo>
                    <a:pt x="2749" y="593"/>
                  </a:lnTo>
                  <a:cubicBezTo>
                    <a:pt x="2749" y="387"/>
                    <a:pt x="2643" y="199"/>
                    <a:pt x="2467" y="91"/>
                  </a:cubicBezTo>
                  <a:cubicBezTo>
                    <a:pt x="2372" y="30"/>
                    <a:pt x="2267" y="1"/>
                    <a:pt x="2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 name="Google Shape;1493;p39">
              <a:extLst>
                <a:ext uri="{FF2B5EF4-FFF2-40B4-BE49-F238E27FC236}">
                  <a16:creationId xmlns:a16="http://schemas.microsoft.com/office/drawing/2014/main" id="{673ABF8D-EAFD-12A5-4303-EEFE5A1FCA32}"/>
                </a:ext>
              </a:extLst>
            </p:cNvPr>
            <p:cNvSpPr/>
            <p:nvPr/>
          </p:nvSpPr>
          <p:spPr>
            <a:xfrm>
              <a:off x="1377821" y="3673568"/>
              <a:ext cx="152206" cy="495727"/>
            </a:xfrm>
            <a:custGeom>
              <a:avLst/>
              <a:gdLst/>
              <a:ahLst/>
              <a:cxnLst/>
              <a:rect l="l" t="t" r="r" b="b"/>
              <a:pathLst>
                <a:path w="3892" h="12676" extrusionOk="0">
                  <a:moveTo>
                    <a:pt x="1632" y="0"/>
                  </a:moveTo>
                  <a:cubicBezTo>
                    <a:pt x="735" y="0"/>
                    <a:pt x="0" y="733"/>
                    <a:pt x="0" y="1629"/>
                  </a:cubicBezTo>
                  <a:lnTo>
                    <a:pt x="0" y="11045"/>
                  </a:lnTo>
                  <a:cubicBezTo>
                    <a:pt x="0" y="11941"/>
                    <a:pt x="735" y="12676"/>
                    <a:pt x="1632" y="12676"/>
                  </a:cubicBezTo>
                  <a:lnTo>
                    <a:pt x="2262" y="12676"/>
                  </a:lnTo>
                  <a:cubicBezTo>
                    <a:pt x="3159" y="12676"/>
                    <a:pt x="3891" y="11941"/>
                    <a:pt x="3891" y="11045"/>
                  </a:cubicBezTo>
                  <a:lnTo>
                    <a:pt x="3891" y="1629"/>
                  </a:lnTo>
                  <a:cubicBezTo>
                    <a:pt x="3891" y="735"/>
                    <a:pt x="3159" y="0"/>
                    <a:pt x="2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 name="Google Shape;1494;p39">
              <a:extLst>
                <a:ext uri="{FF2B5EF4-FFF2-40B4-BE49-F238E27FC236}">
                  <a16:creationId xmlns:a16="http://schemas.microsoft.com/office/drawing/2014/main" id="{C7CC21DD-D432-3829-2DEB-F2A761357072}"/>
                </a:ext>
              </a:extLst>
            </p:cNvPr>
            <p:cNvSpPr/>
            <p:nvPr/>
          </p:nvSpPr>
          <p:spPr>
            <a:xfrm>
              <a:off x="1370977" y="3666685"/>
              <a:ext cx="165894" cy="509493"/>
            </a:xfrm>
            <a:custGeom>
              <a:avLst/>
              <a:gdLst/>
              <a:ahLst/>
              <a:cxnLst/>
              <a:rect l="l" t="t" r="r" b="b"/>
              <a:pathLst>
                <a:path w="4242" h="13028" extrusionOk="0">
                  <a:moveTo>
                    <a:pt x="2437" y="352"/>
                  </a:moveTo>
                  <a:cubicBezTo>
                    <a:pt x="3241" y="352"/>
                    <a:pt x="3895" y="1006"/>
                    <a:pt x="3895" y="1809"/>
                  </a:cubicBezTo>
                  <a:lnTo>
                    <a:pt x="3895" y="11225"/>
                  </a:lnTo>
                  <a:cubicBezTo>
                    <a:pt x="3895" y="12028"/>
                    <a:pt x="3239" y="12682"/>
                    <a:pt x="2437" y="12682"/>
                  </a:cubicBezTo>
                  <a:lnTo>
                    <a:pt x="1807" y="12682"/>
                  </a:lnTo>
                  <a:cubicBezTo>
                    <a:pt x="1001" y="12682"/>
                    <a:pt x="349" y="12026"/>
                    <a:pt x="349" y="11225"/>
                  </a:cubicBezTo>
                  <a:lnTo>
                    <a:pt x="349" y="1809"/>
                  </a:lnTo>
                  <a:cubicBezTo>
                    <a:pt x="349" y="1004"/>
                    <a:pt x="1003" y="352"/>
                    <a:pt x="1807" y="352"/>
                  </a:cubicBezTo>
                  <a:close/>
                  <a:moveTo>
                    <a:pt x="1807" y="1"/>
                  </a:moveTo>
                  <a:cubicBezTo>
                    <a:pt x="812" y="1"/>
                    <a:pt x="0" y="811"/>
                    <a:pt x="0" y="1805"/>
                  </a:cubicBezTo>
                  <a:lnTo>
                    <a:pt x="0" y="11221"/>
                  </a:lnTo>
                  <a:cubicBezTo>
                    <a:pt x="0" y="12216"/>
                    <a:pt x="812" y="13027"/>
                    <a:pt x="1807" y="13027"/>
                  </a:cubicBezTo>
                  <a:lnTo>
                    <a:pt x="2437" y="13027"/>
                  </a:lnTo>
                  <a:cubicBezTo>
                    <a:pt x="3432" y="13027"/>
                    <a:pt x="4240" y="12216"/>
                    <a:pt x="4242" y="11221"/>
                  </a:cubicBezTo>
                  <a:lnTo>
                    <a:pt x="4242" y="1805"/>
                  </a:lnTo>
                  <a:cubicBezTo>
                    <a:pt x="4242" y="811"/>
                    <a:pt x="3432" y="1"/>
                    <a:pt x="2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 name="Google Shape;1495;p39">
              <a:extLst>
                <a:ext uri="{FF2B5EF4-FFF2-40B4-BE49-F238E27FC236}">
                  <a16:creationId xmlns:a16="http://schemas.microsoft.com/office/drawing/2014/main" id="{77388247-63B3-EC88-A7CF-FBD868015BEA}"/>
                </a:ext>
              </a:extLst>
            </p:cNvPr>
            <p:cNvSpPr/>
            <p:nvPr/>
          </p:nvSpPr>
          <p:spPr>
            <a:xfrm>
              <a:off x="728323" y="5055001"/>
              <a:ext cx="740461" cy="81617"/>
            </a:xfrm>
            <a:custGeom>
              <a:avLst/>
              <a:gdLst/>
              <a:ahLst/>
              <a:cxnLst/>
              <a:rect l="l" t="t" r="r" b="b"/>
              <a:pathLst>
                <a:path w="18934" h="2087" extrusionOk="0">
                  <a:moveTo>
                    <a:pt x="499" y="0"/>
                  </a:moveTo>
                  <a:cubicBezTo>
                    <a:pt x="225" y="0"/>
                    <a:pt x="0" y="223"/>
                    <a:pt x="0" y="499"/>
                  </a:cubicBezTo>
                  <a:lnTo>
                    <a:pt x="0" y="1588"/>
                  </a:lnTo>
                  <a:cubicBezTo>
                    <a:pt x="0" y="1862"/>
                    <a:pt x="223" y="2087"/>
                    <a:pt x="499" y="2087"/>
                  </a:cubicBezTo>
                  <a:lnTo>
                    <a:pt x="18433" y="2087"/>
                  </a:lnTo>
                  <a:cubicBezTo>
                    <a:pt x="18709" y="2087"/>
                    <a:pt x="18933" y="1862"/>
                    <a:pt x="18931" y="1588"/>
                  </a:cubicBezTo>
                  <a:lnTo>
                    <a:pt x="18931" y="499"/>
                  </a:lnTo>
                  <a:cubicBezTo>
                    <a:pt x="18931" y="225"/>
                    <a:pt x="18709" y="0"/>
                    <a:pt x="18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 name="Google Shape;1496;p39">
              <a:extLst>
                <a:ext uri="{FF2B5EF4-FFF2-40B4-BE49-F238E27FC236}">
                  <a16:creationId xmlns:a16="http://schemas.microsoft.com/office/drawing/2014/main" id="{45A696E9-FD4A-7A53-B0A7-1F56CF1BE2CB}"/>
                </a:ext>
              </a:extLst>
            </p:cNvPr>
            <p:cNvSpPr/>
            <p:nvPr/>
          </p:nvSpPr>
          <p:spPr>
            <a:xfrm>
              <a:off x="721597" y="5048157"/>
              <a:ext cx="754032" cy="95344"/>
            </a:xfrm>
            <a:custGeom>
              <a:avLst/>
              <a:gdLst/>
              <a:ahLst/>
              <a:cxnLst/>
              <a:rect l="l" t="t" r="r" b="b"/>
              <a:pathLst>
                <a:path w="19281" h="2438" extrusionOk="0">
                  <a:moveTo>
                    <a:pt x="18609" y="349"/>
                  </a:moveTo>
                  <a:cubicBezTo>
                    <a:pt x="18788" y="349"/>
                    <a:pt x="18934" y="493"/>
                    <a:pt x="18934" y="674"/>
                  </a:cubicBezTo>
                  <a:lnTo>
                    <a:pt x="18934" y="1763"/>
                  </a:lnTo>
                  <a:cubicBezTo>
                    <a:pt x="18934" y="1945"/>
                    <a:pt x="18788" y="2088"/>
                    <a:pt x="18609" y="2088"/>
                  </a:cubicBezTo>
                  <a:lnTo>
                    <a:pt x="673" y="2088"/>
                  </a:lnTo>
                  <a:cubicBezTo>
                    <a:pt x="494" y="2088"/>
                    <a:pt x="348" y="1945"/>
                    <a:pt x="348" y="1763"/>
                  </a:cubicBezTo>
                  <a:lnTo>
                    <a:pt x="348" y="674"/>
                  </a:lnTo>
                  <a:cubicBezTo>
                    <a:pt x="348" y="493"/>
                    <a:pt x="494" y="349"/>
                    <a:pt x="673" y="349"/>
                  </a:cubicBezTo>
                  <a:close/>
                  <a:moveTo>
                    <a:pt x="673" y="0"/>
                  </a:moveTo>
                  <a:cubicBezTo>
                    <a:pt x="300" y="0"/>
                    <a:pt x="1" y="303"/>
                    <a:pt x="1" y="672"/>
                  </a:cubicBezTo>
                  <a:lnTo>
                    <a:pt x="1" y="1763"/>
                  </a:lnTo>
                  <a:cubicBezTo>
                    <a:pt x="1" y="2136"/>
                    <a:pt x="300" y="2437"/>
                    <a:pt x="673" y="2437"/>
                  </a:cubicBezTo>
                  <a:lnTo>
                    <a:pt x="18605" y="2437"/>
                  </a:lnTo>
                  <a:cubicBezTo>
                    <a:pt x="18977" y="2437"/>
                    <a:pt x="19279" y="2134"/>
                    <a:pt x="19281" y="1763"/>
                  </a:cubicBezTo>
                  <a:lnTo>
                    <a:pt x="19281" y="672"/>
                  </a:lnTo>
                  <a:cubicBezTo>
                    <a:pt x="19281" y="301"/>
                    <a:pt x="18979" y="0"/>
                    <a:pt x="18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 name="Google Shape;1497;p39">
              <a:extLst>
                <a:ext uri="{FF2B5EF4-FFF2-40B4-BE49-F238E27FC236}">
                  <a16:creationId xmlns:a16="http://schemas.microsoft.com/office/drawing/2014/main" id="{232F62C8-ACDE-1D2E-11AD-991E54D4B8A4}"/>
                </a:ext>
              </a:extLst>
            </p:cNvPr>
            <p:cNvSpPr/>
            <p:nvPr/>
          </p:nvSpPr>
          <p:spPr>
            <a:xfrm>
              <a:off x="726837" y="2626191"/>
              <a:ext cx="227175" cy="68203"/>
            </a:xfrm>
            <a:custGeom>
              <a:avLst/>
              <a:gdLst/>
              <a:ahLst/>
              <a:cxnLst/>
              <a:rect l="l" t="t" r="r" b="b"/>
              <a:pathLst>
                <a:path w="5809" h="1744" extrusionOk="0">
                  <a:moveTo>
                    <a:pt x="474" y="0"/>
                  </a:moveTo>
                  <a:cubicBezTo>
                    <a:pt x="216" y="0"/>
                    <a:pt x="1" y="213"/>
                    <a:pt x="1" y="473"/>
                  </a:cubicBezTo>
                  <a:lnTo>
                    <a:pt x="1" y="1271"/>
                  </a:lnTo>
                  <a:cubicBezTo>
                    <a:pt x="1" y="1531"/>
                    <a:pt x="214" y="1744"/>
                    <a:pt x="474" y="1744"/>
                  </a:cubicBezTo>
                  <a:lnTo>
                    <a:pt x="5336" y="1744"/>
                  </a:lnTo>
                  <a:cubicBezTo>
                    <a:pt x="5596" y="1744"/>
                    <a:pt x="5809" y="1533"/>
                    <a:pt x="5809" y="1271"/>
                  </a:cubicBezTo>
                  <a:lnTo>
                    <a:pt x="5809" y="473"/>
                  </a:lnTo>
                  <a:cubicBezTo>
                    <a:pt x="5809" y="215"/>
                    <a:pt x="5596" y="0"/>
                    <a:pt x="53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 name="Google Shape;1498;p39">
              <a:extLst>
                <a:ext uri="{FF2B5EF4-FFF2-40B4-BE49-F238E27FC236}">
                  <a16:creationId xmlns:a16="http://schemas.microsoft.com/office/drawing/2014/main" id="{F6DC823F-E641-0A3E-412B-D60CAD904357}"/>
                </a:ext>
              </a:extLst>
            </p:cNvPr>
            <p:cNvSpPr/>
            <p:nvPr/>
          </p:nvSpPr>
          <p:spPr>
            <a:xfrm>
              <a:off x="720072" y="2619425"/>
              <a:ext cx="240824" cy="81852"/>
            </a:xfrm>
            <a:custGeom>
              <a:avLst/>
              <a:gdLst/>
              <a:ahLst/>
              <a:cxnLst/>
              <a:rect l="l" t="t" r="r" b="b"/>
              <a:pathLst>
                <a:path w="6158" h="2093" extrusionOk="0">
                  <a:moveTo>
                    <a:pt x="5509" y="347"/>
                  </a:moveTo>
                  <a:cubicBezTo>
                    <a:pt x="5673" y="347"/>
                    <a:pt x="5808" y="483"/>
                    <a:pt x="5808" y="646"/>
                  </a:cubicBezTo>
                  <a:lnTo>
                    <a:pt x="5808" y="1444"/>
                  </a:lnTo>
                  <a:cubicBezTo>
                    <a:pt x="5808" y="1610"/>
                    <a:pt x="5675" y="1746"/>
                    <a:pt x="5509" y="1746"/>
                  </a:cubicBezTo>
                  <a:lnTo>
                    <a:pt x="647" y="1746"/>
                  </a:lnTo>
                  <a:cubicBezTo>
                    <a:pt x="483" y="1746"/>
                    <a:pt x="347" y="1610"/>
                    <a:pt x="347" y="1444"/>
                  </a:cubicBezTo>
                  <a:lnTo>
                    <a:pt x="347" y="646"/>
                  </a:lnTo>
                  <a:cubicBezTo>
                    <a:pt x="347" y="483"/>
                    <a:pt x="483" y="347"/>
                    <a:pt x="647" y="347"/>
                  </a:cubicBezTo>
                  <a:close/>
                  <a:moveTo>
                    <a:pt x="647" y="0"/>
                  </a:moveTo>
                  <a:cubicBezTo>
                    <a:pt x="290" y="0"/>
                    <a:pt x="1" y="290"/>
                    <a:pt x="1" y="646"/>
                  </a:cubicBezTo>
                  <a:lnTo>
                    <a:pt x="1" y="1444"/>
                  </a:lnTo>
                  <a:cubicBezTo>
                    <a:pt x="1" y="1803"/>
                    <a:pt x="290" y="2092"/>
                    <a:pt x="647" y="2092"/>
                  </a:cubicBezTo>
                  <a:lnTo>
                    <a:pt x="5509" y="2092"/>
                  </a:lnTo>
                  <a:cubicBezTo>
                    <a:pt x="5866" y="2092"/>
                    <a:pt x="6157" y="1803"/>
                    <a:pt x="6157" y="1444"/>
                  </a:cubicBezTo>
                  <a:lnTo>
                    <a:pt x="6157" y="646"/>
                  </a:lnTo>
                  <a:cubicBezTo>
                    <a:pt x="6157" y="290"/>
                    <a:pt x="5866" y="0"/>
                    <a:pt x="5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 name="Google Shape;1499;p39">
              <a:extLst>
                <a:ext uri="{FF2B5EF4-FFF2-40B4-BE49-F238E27FC236}">
                  <a16:creationId xmlns:a16="http://schemas.microsoft.com/office/drawing/2014/main" id="{055609BE-5980-291E-557C-9A0913241722}"/>
                </a:ext>
              </a:extLst>
            </p:cNvPr>
            <p:cNvSpPr/>
            <p:nvPr/>
          </p:nvSpPr>
          <p:spPr>
            <a:xfrm>
              <a:off x="997500" y="3086095"/>
              <a:ext cx="252908" cy="400343"/>
            </a:xfrm>
            <a:custGeom>
              <a:avLst/>
              <a:gdLst/>
              <a:ahLst/>
              <a:cxnLst/>
              <a:rect l="l" t="t" r="r" b="b"/>
              <a:pathLst>
                <a:path w="6467" h="10237" extrusionOk="0">
                  <a:moveTo>
                    <a:pt x="2710" y="0"/>
                  </a:moveTo>
                  <a:cubicBezTo>
                    <a:pt x="1213" y="0"/>
                    <a:pt x="1" y="1214"/>
                    <a:pt x="1" y="2709"/>
                  </a:cubicBezTo>
                  <a:lnTo>
                    <a:pt x="1" y="10237"/>
                  </a:lnTo>
                  <a:lnTo>
                    <a:pt x="6467" y="10237"/>
                  </a:lnTo>
                  <a:lnTo>
                    <a:pt x="6467" y="2709"/>
                  </a:lnTo>
                  <a:cubicBezTo>
                    <a:pt x="6465" y="1214"/>
                    <a:pt x="5253" y="0"/>
                    <a:pt x="3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 name="Google Shape;1500;p39">
              <a:extLst>
                <a:ext uri="{FF2B5EF4-FFF2-40B4-BE49-F238E27FC236}">
                  <a16:creationId xmlns:a16="http://schemas.microsoft.com/office/drawing/2014/main" id="{B651882E-488E-C136-0F1D-F88C4C633E4C}"/>
                </a:ext>
              </a:extLst>
            </p:cNvPr>
            <p:cNvSpPr/>
            <p:nvPr/>
          </p:nvSpPr>
          <p:spPr>
            <a:xfrm>
              <a:off x="990656" y="3079369"/>
              <a:ext cx="266557" cy="414031"/>
            </a:xfrm>
            <a:custGeom>
              <a:avLst/>
              <a:gdLst/>
              <a:ahLst/>
              <a:cxnLst/>
              <a:rect l="l" t="t" r="r" b="b"/>
              <a:pathLst>
                <a:path w="6816" h="10587" extrusionOk="0">
                  <a:moveTo>
                    <a:pt x="3931" y="343"/>
                  </a:moveTo>
                  <a:cubicBezTo>
                    <a:pt x="5330" y="343"/>
                    <a:pt x="6469" y="1482"/>
                    <a:pt x="6469" y="2881"/>
                  </a:cubicBezTo>
                  <a:lnTo>
                    <a:pt x="6469" y="10237"/>
                  </a:lnTo>
                  <a:lnTo>
                    <a:pt x="347" y="10237"/>
                  </a:lnTo>
                  <a:lnTo>
                    <a:pt x="347" y="2881"/>
                  </a:lnTo>
                  <a:cubicBezTo>
                    <a:pt x="347" y="1482"/>
                    <a:pt x="1486" y="343"/>
                    <a:pt x="2885" y="343"/>
                  </a:cubicBezTo>
                  <a:close/>
                  <a:moveTo>
                    <a:pt x="2885" y="1"/>
                  </a:moveTo>
                  <a:cubicBezTo>
                    <a:pt x="1293" y="1"/>
                    <a:pt x="1" y="1293"/>
                    <a:pt x="1" y="2883"/>
                  </a:cubicBezTo>
                  <a:lnTo>
                    <a:pt x="1" y="10586"/>
                  </a:lnTo>
                  <a:lnTo>
                    <a:pt x="6815" y="10586"/>
                  </a:lnTo>
                  <a:lnTo>
                    <a:pt x="6815" y="2883"/>
                  </a:lnTo>
                  <a:cubicBezTo>
                    <a:pt x="6815" y="1293"/>
                    <a:pt x="5521" y="1"/>
                    <a:pt x="3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 name="Google Shape;1501;p39">
              <a:extLst>
                <a:ext uri="{FF2B5EF4-FFF2-40B4-BE49-F238E27FC236}">
                  <a16:creationId xmlns:a16="http://schemas.microsoft.com/office/drawing/2014/main" id="{69D4DEBA-A895-6D31-E0A9-8797012B78D9}"/>
                </a:ext>
              </a:extLst>
            </p:cNvPr>
            <p:cNvSpPr/>
            <p:nvPr/>
          </p:nvSpPr>
          <p:spPr>
            <a:xfrm>
              <a:off x="1082364" y="3351948"/>
              <a:ext cx="89713" cy="134569"/>
            </a:xfrm>
            <a:custGeom>
              <a:avLst/>
              <a:gdLst/>
              <a:ahLst/>
              <a:cxnLst/>
              <a:rect l="l" t="t" r="r" b="b"/>
              <a:pathLst>
                <a:path w="2294" h="3441" extrusionOk="0">
                  <a:moveTo>
                    <a:pt x="0" y="1"/>
                  </a:moveTo>
                  <a:lnTo>
                    <a:pt x="0" y="3441"/>
                  </a:lnTo>
                  <a:lnTo>
                    <a:pt x="2293" y="3441"/>
                  </a:lnTo>
                  <a:lnTo>
                    <a:pt x="2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 name="Google Shape;1502;p39">
              <a:extLst>
                <a:ext uri="{FF2B5EF4-FFF2-40B4-BE49-F238E27FC236}">
                  <a16:creationId xmlns:a16="http://schemas.microsoft.com/office/drawing/2014/main" id="{1E131AE3-5788-B632-6442-DC7B7364D7BA}"/>
                </a:ext>
              </a:extLst>
            </p:cNvPr>
            <p:cNvSpPr/>
            <p:nvPr/>
          </p:nvSpPr>
          <p:spPr>
            <a:xfrm>
              <a:off x="1075481" y="3345182"/>
              <a:ext cx="103361" cy="148217"/>
            </a:xfrm>
            <a:custGeom>
              <a:avLst/>
              <a:gdLst/>
              <a:ahLst/>
              <a:cxnLst/>
              <a:rect l="l" t="t" r="r" b="b"/>
              <a:pathLst>
                <a:path w="2643" h="3790" extrusionOk="0">
                  <a:moveTo>
                    <a:pt x="2296" y="347"/>
                  </a:moveTo>
                  <a:lnTo>
                    <a:pt x="2296" y="3440"/>
                  </a:lnTo>
                  <a:lnTo>
                    <a:pt x="351" y="3440"/>
                  </a:lnTo>
                  <a:lnTo>
                    <a:pt x="351" y="347"/>
                  </a:lnTo>
                  <a:close/>
                  <a:moveTo>
                    <a:pt x="1" y="1"/>
                  </a:moveTo>
                  <a:lnTo>
                    <a:pt x="1" y="3789"/>
                  </a:lnTo>
                  <a:lnTo>
                    <a:pt x="2643" y="3789"/>
                  </a:lnTo>
                  <a:lnTo>
                    <a:pt x="26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 name="Google Shape;1503;p39">
              <a:extLst>
                <a:ext uri="{FF2B5EF4-FFF2-40B4-BE49-F238E27FC236}">
                  <a16:creationId xmlns:a16="http://schemas.microsoft.com/office/drawing/2014/main" id="{8755D352-475D-647A-55D3-5162B2083201}"/>
                </a:ext>
              </a:extLst>
            </p:cNvPr>
            <p:cNvSpPr/>
            <p:nvPr/>
          </p:nvSpPr>
          <p:spPr>
            <a:xfrm>
              <a:off x="1054832" y="3161494"/>
              <a:ext cx="143759" cy="221935"/>
            </a:xfrm>
            <a:custGeom>
              <a:avLst/>
              <a:gdLst/>
              <a:ahLst/>
              <a:cxnLst/>
              <a:rect l="l" t="t" r="r" b="b"/>
              <a:pathLst>
                <a:path w="3676" h="5675" extrusionOk="0">
                  <a:moveTo>
                    <a:pt x="1766" y="1"/>
                  </a:moveTo>
                  <a:lnTo>
                    <a:pt x="948" y="1537"/>
                  </a:lnTo>
                  <a:lnTo>
                    <a:pt x="1" y="1537"/>
                  </a:lnTo>
                  <a:lnTo>
                    <a:pt x="1" y="4382"/>
                  </a:lnTo>
                  <a:cubicBezTo>
                    <a:pt x="1" y="5094"/>
                    <a:pt x="580" y="5675"/>
                    <a:pt x="1293" y="5675"/>
                  </a:cubicBezTo>
                  <a:lnTo>
                    <a:pt x="2381" y="5675"/>
                  </a:lnTo>
                  <a:cubicBezTo>
                    <a:pt x="3094" y="5675"/>
                    <a:pt x="3675" y="5094"/>
                    <a:pt x="3675" y="4382"/>
                  </a:cubicBezTo>
                  <a:lnTo>
                    <a:pt x="3675" y="1537"/>
                  </a:lnTo>
                  <a:lnTo>
                    <a:pt x="2901" y="1537"/>
                  </a:lnTo>
                  <a:lnTo>
                    <a:pt x="17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 name="Google Shape;1504;p39">
              <a:extLst>
                <a:ext uri="{FF2B5EF4-FFF2-40B4-BE49-F238E27FC236}">
                  <a16:creationId xmlns:a16="http://schemas.microsoft.com/office/drawing/2014/main" id="{8F1ADB80-B44C-91E0-F5D5-5B055829F351}"/>
                </a:ext>
              </a:extLst>
            </p:cNvPr>
            <p:cNvSpPr/>
            <p:nvPr/>
          </p:nvSpPr>
          <p:spPr>
            <a:xfrm>
              <a:off x="1048066" y="3148706"/>
              <a:ext cx="157447" cy="241606"/>
            </a:xfrm>
            <a:custGeom>
              <a:avLst/>
              <a:gdLst/>
              <a:ahLst/>
              <a:cxnLst/>
              <a:rect l="l" t="t" r="r" b="b"/>
              <a:pathLst>
                <a:path w="4026" h="6178" extrusionOk="0">
                  <a:moveTo>
                    <a:pt x="1967" y="653"/>
                  </a:moveTo>
                  <a:lnTo>
                    <a:pt x="2987" y="2040"/>
                  </a:lnTo>
                  <a:lnTo>
                    <a:pt x="3677" y="2040"/>
                  </a:lnTo>
                  <a:lnTo>
                    <a:pt x="3677" y="4711"/>
                  </a:lnTo>
                  <a:cubicBezTo>
                    <a:pt x="3677" y="5330"/>
                    <a:pt x="3174" y="5832"/>
                    <a:pt x="2558" y="5832"/>
                  </a:cubicBezTo>
                  <a:lnTo>
                    <a:pt x="1468" y="5832"/>
                  </a:lnTo>
                  <a:cubicBezTo>
                    <a:pt x="850" y="5832"/>
                    <a:pt x="347" y="5330"/>
                    <a:pt x="347" y="4711"/>
                  </a:cubicBezTo>
                  <a:lnTo>
                    <a:pt x="347" y="2040"/>
                  </a:lnTo>
                  <a:lnTo>
                    <a:pt x="1230" y="2040"/>
                  </a:lnTo>
                  <a:lnTo>
                    <a:pt x="1967" y="653"/>
                  </a:lnTo>
                  <a:close/>
                  <a:moveTo>
                    <a:pt x="1915" y="1"/>
                  </a:moveTo>
                  <a:lnTo>
                    <a:pt x="1017" y="1689"/>
                  </a:lnTo>
                  <a:lnTo>
                    <a:pt x="0" y="1689"/>
                  </a:lnTo>
                  <a:lnTo>
                    <a:pt x="0" y="4709"/>
                  </a:lnTo>
                  <a:cubicBezTo>
                    <a:pt x="0" y="5519"/>
                    <a:pt x="658" y="6177"/>
                    <a:pt x="1468" y="6177"/>
                  </a:cubicBezTo>
                  <a:lnTo>
                    <a:pt x="2556" y="6177"/>
                  </a:lnTo>
                  <a:cubicBezTo>
                    <a:pt x="3367" y="6177"/>
                    <a:pt x="4025" y="5519"/>
                    <a:pt x="4023" y="4709"/>
                  </a:cubicBezTo>
                  <a:lnTo>
                    <a:pt x="4023" y="1689"/>
                  </a:lnTo>
                  <a:lnTo>
                    <a:pt x="3162" y="1689"/>
                  </a:lnTo>
                  <a:lnTo>
                    <a:pt x="19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 name="Google Shape;1505;p39">
              <a:extLst>
                <a:ext uri="{FF2B5EF4-FFF2-40B4-BE49-F238E27FC236}">
                  <a16:creationId xmlns:a16="http://schemas.microsoft.com/office/drawing/2014/main" id="{79BEEF0F-3BF5-8CC4-5543-2817E636CE1C}"/>
                </a:ext>
              </a:extLst>
            </p:cNvPr>
            <p:cNvSpPr/>
            <p:nvPr/>
          </p:nvSpPr>
          <p:spPr>
            <a:xfrm>
              <a:off x="793437" y="2747463"/>
              <a:ext cx="118222" cy="86154"/>
            </a:xfrm>
            <a:custGeom>
              <a:avLst/>
              <a:gdLst/>
              <a:ahLst/>
              <a:cxnLst/>
              <a:rect l="l" t="t" r="r" b="b"/>
              <a:pathLst>
                <a:path w="3023" h="2203" extrusionOk="0">
                  <a:moveTo>
                    <a:pt x="1101" y="0"/>
                  </a:moveTo>
                  <a:cubicBezTo>
                    <a:pt x="493" y="0"/>
                    <a:pt x="0" y="493"/>
                    <a:pt x="0" y="1102"/>
                  </a:cubicBezTo>
                  <a:cubicBezTo>
                    <a:pt x="0" y="1710"/>
                    <a:pt x="493" y="2203"/>
                    <a:pt x="1101" y="2203"/>
                  </a:cubicBezTo>
                  <a:lnTo>
                    <a:pt x="1921" y="2203"/>
                  </a:lnTo>
                  <a:cubicBezTo>
                    <a:pt x="2528" y="2203"/>
                    <a:pt x="3020" y="1710"/>
                    <a:pt x="3022" y="1102"/>
                  </a:cubicBezTo>
                  <a:cubicBezTo>
                    <a:pt x="3022" y="493"/>
                    <a:pt x="2530" y="0"/>
                    <a:pt x="19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 name="Google Shape;1506;p39">
              <a:extLst>
                <a:ext uri="{FF2B5EF4-FFF2-40B4-BE49-F238E27FC236}">
                  <a16:creationId xmlns:a16="http://schemas.microsoft.com/office/drawing/2014/main" id="{413542E9-DA89-FE90-D549-F09D4BDAF3B8}"/>
                </a:ext>
              </a:extLst>
            </p:cNvPr>
            <p:cNvSpPr/>
            <p:nvPr/>
          </p:nvSpPr>
          <p:spPr>
            <a:xfrm>
              <a:off x="786711" y="2740737"/>
              <a:ext cx="131636" cy="99607"/>
            </a:xfrm>
            <a:custGeom>
              <a:avLst/>
              <a:gdLst/>
              <a:ahLst/>
              <a:cxnLst/>
              <a:rect l="l" t="t" r="r" b="b"/>
              <a:pathLst>
                <a:path w="3366" h="2547" extrusionOk="0">
                  <a:moveTo>
                    <a:pt x="2093" y="348"/>
                  </a:moveTo>
                  <a:cubicBezTo>
                    <a:pt x="2603" y="348"/>
                    <a:pt x="3019" y="763"/>
                    <a:pt x="3019" y="1274"/>
                  </a:cubicBezTo>
                  <a:cubicBezTo>
                    <a:pt x="3019" y="1782"/>
                    <a:pt x="2603" y="2200"/>
                    <a:pt x="2093" y="2200"/>
                  </a:cubicBezTo>
                  <a:lnTo>
                    <a:pt x="1273" y="2200"/>
                  </a:lnTo>
                  <a:cubicBezTo>
                    <a:pt x="763" y="2200"/>
                    <a:pt x="347" y="1784"/>
                    <a:pt x="347" y="1274"/>
                  </a:cubicBezTo>
                  <a:cubicBezTo>
                    <a:pt x="347" y="763"/>
                    <a:pt x="763" y="348"/>
                    <a:pt x="1273" y="348"/>
                  </a:cubicBezTo>
                  <a:close/>
                  <a:moveTo>
                    <a:pt x="1273" y="1"/>
                  </a:moveTo>
                  <a:cubicBezTo>
                    <a:pt x="572" y="1"/>
                    <a:pt x="1" y="572"/>
                    <a:pt x="1" y="1274"/>
                  </a:cubicBezTo>
                  <a:cubicBezTo>
                    <a:pt x="1" y="1975"/>
                    <a:pt x="572" y="2546"/>
                    <a:pt x="1273" y="2546"/>
                  </a:cubicBezTo>
                  <a:lnTo>
                    <a:pt x="2093" y="2546"/>
                  </a:lnTo>
                  <a:cubicBezTo>
                    <a:pt x="2794" y="2546"/>
                    <a:pt x="3366" y="1975"/>
                    <a:pt x="3366" y="1274"/>
                  </a:cubicBezTo>
                  <a:cubicBezTo>
                    <a:pt x="3366" y="572"/>
                    <a:pt x="2794"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a:extLst>
                <a:ext uri="{FF2B5EF4-FFF2-40B4-BE49-F238E27FC236}">
                  <a16:creationId xmlns:a16="http://schemas.microsoft.com/office/drawing/2014/main" id="{2D674048-E229-68C4-15F2-99483F7C1437}"/>
                </a:ext>
              </a:extLst>
            </p:cNvPr>
            <p:cNvSpPr/>
            <p:nvPr/>
          </p:nvSpPr>
          <p:spPr>
            <a:xfrm>
              <a:off x="1329288" y="3720849"/>
              <a:ext cx="312977" cy="357716"/>
            </a:xfrm>
            <a:custGeom>
              <a:avLst/>
              <a:gdLst/>
              <a:ahLst/>
              <a:cxnLst/>
              <a:rect l="l" t="t" r="r" b="b"/>
              <a:pathLst>
                <a:path w="8003" h="9147" extrusionOk="0">
                  <a:moveTo>
                    <a:pt x="3257" y="1"/>
                  </a:moveTo>
                  <a:lnTo>
                    <a:pt x="0" y="6908"/>
                  </a:lnTo>
                  <a:lnTo>
                    <a:pt x="4748" y="9146"/>
                  </a:lnTo>
                  <a:lnTo>
                    <a:pt x="8003" y="2237"/>
                  </a:lnTo>
                  <a:lnTo>
                    <a:pt x="32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 name="Google Shape;1508;p39">
              <a:extLst>
                <a:ext uri="{FF2B5EF4-FFF2-40B4-BE49-F238E27FC236}">
                  <a16:creationId xmlns:a16="http://schemas.microsoft.com/office/drawing/2014/main" id="{2F73427B-717C-7E24-33E4-D4D5AFD2779F}"/>
                </a:ext>
              </a:extLst>
            </p:cNvPr>
            <p:cNvSpPr/>
            <p:nvPr/>
          </p:nvSpPr>
          <p:spPr>
            <a:xfrm>
              <a:off x="1320254" y="3711854"/>
              <a:ext cx="331045" cy="375862"/>
            </a:xfrm>
            <a:custGeom>
              <a:avLst/>
              <a:gdLst/>
              <a:ahLst/>
              <a:cxnLst/>
              <a:rect l="l" t="t" r="r" b="b"/>
              <a:pathLst>
                <a:path w="8465" h="9611" extrusionOk="0">
                  <a:moveTo>
                    <a:pt x="3571" y="465"/>
                  </a:moveTo>
                  <a:lnTo>
                    <a:pt x="8001" y="2554"/>
                  </a:lnTo>
                  <a:lnTo>
                    <a:pt x="4893" y="9148"/>
                  </a:lnTo>
                  <a:lnTo>
                    <a:pt x="464" y="7059"/>
                  </a:lnTo>
                  <a:lnTo>
                    <a:pt x="3571" y="465"/>
                  </a:lnTo>
                  <a:close/>
                  <a:moveTo>
                    <a:pt x="3403" y="0"/>
                  </a:moveTo>
                  <a:lnTo>
                    <a:pt x="1" y="7225"/>
                  </a:lnTo>
                  <a:lnTo>
                    <a:pt x="5060" y="9611"/>
                  </a:lnTo>
                  <a:lnTo>
                    <a:pt x="8464" y="2388"/>
                  </a:lnTo>
                  <a:lnTo>
                    <a:pt x="34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 name="Google Shape;1509;p39">
              <a:extLst>
                <a:ext uri="{FF2B5EF4-FFF2-40B4-BE49-F238E27FC236}">
                  <a16:creationId xmlns:a16="http://schemas.microsoft.com/office/drawing/2014/main" id="{20BA3301-60CE-5953-48AD-EE6732F2105C}"/>
                </a:ext>
              </a:extLst>
            </p:cNvPr>
            <p:cNvSpPr/>
            <p:nvPr/>
          </p:nvSpPr>
          <p:spPr>
            <a:xfrm>
              <a:off x="1499171" y="3891983"/>
              <a:ext cx="118222" cy="86193"/>
            </a:xfrm>
            <a:custGeom>
              <a:avLst/>
              <a:gdLst/>
              <a:ahLst/>
              <a:cxnLst/>
              <a:rect l="l" t="t" r="r" b="b"/>
              <a:pathLst>
                <a:path w="3023" h="2204" extrusionOk="0">
                  <a:moveTo>
                    <a:pt x="1102" y="0"/>
                  </a:moveTo>
                  <a:cubicBezTo>
                    <a:pt x="493" y="0"/>
                    <a:pt x="0" y="493"/>
                    <a:pt x="0" y="1102"/>
                  </a:cubicBezTo>
                  <a:cubicBezTo>
                    <a:pt x="0" y="1711"/>
                    <a:pt x="493" y="2203"/>
                    <a:pt x="1102" y="2203"/>
                  </a:cubicBezTo>
                  <a:lnTo>
                    <a:pt x="1921" y="2203"/>
                  </a:lnTo>
                  <a:cubicBezTo>
                    <a:pt x="2528" y="2203"/>
                    <a:pt x="3021" y="1711"/>
                    <a:pt x="3023" y="1102"/>
                  </a:cubicBezTo>
                  <a:cubicBezTo>
                    <a:pt x="3023" y="493"/>
                    <a:pt x="2530" y="0"/>
                    <a:pt x="19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 name="Google Shape;1510;p39">
              <a:extLst>
                <a:ext uri="{FF2B5EF4-FFF2-40B4-BE49-F238E27FC236}">
                  <a16:creationId xmlns:a16="http://schemas.microsoft.com/office/drawing/2014/main" id="{98810258-45F7-55B0-B846-78C5102F8508}"/>
                </a:ext>
              </a:extLst>
            </p:cNvPr>
            <p:cNvSpPr/>
            <p:nvPr/>
          </p:nvSpPr>
          <p:spPr>
            <a:xfrm>
              <a:off x="1492484" y="3885296"/>
              <a:ext cx="131597" cy="99568"/>
            </a:xfrm>
            <a:custGeom>
              <a:avLst/>
              <a:gdLst/>
              <a:ahLst/>
              <a:cxnLst/>
              <a:rect l="l" t="t" r="r" b="b"/>
              <a:pathLst>
                <a:path w="3365" h="2546" extrusionOk="0">
                  <a:moveTo>
                    <a:pt x="2092" y="347"/>
                  </a:moveTo>
                  <a:cubicBezTo>
                    <a:pt x="2603" y="347"/>
                    <a:pt x="3018" y="762"/>
                    <a:pt x="3018" y="1273"/>
                  </a:cubicBezTo>
                  <a:cubicBezTo>
                    <a:pt x="3018" y="1783"/>
                    <a:pt x="2603" y="2199"/>
                    <a:pt x="2092" y="2199"/>
                  </a:cubicBezTo>
                  <a:lnTo>
                    <a:pt x="1273" y="2199"/>
                  </a:lnTo>
                  <a:cubicBezTo>
                    <a:pt x="762" y="2199"/>
                    <a:pt x="347" y="1783"/>
                    <a:pt x="347" y="1273"/>
                  </a:cubicBezTo>
                  <a:cubicBezTo>
                    <a:pt x="347" y="762"/>
                    <a:pt x="762" y="347"/>
                    <a:pt x="1273" y="347"/>
                  </a:cubicBezTo>
                  <a:close/>
                  <a:moveTo>
                    <a:pt x="1273" y="0"/>
                  </a:moveTo>
                  <a:cubicBezTo>
                    <a:pt x="571" y="0"/>
                    <a:pt x="0" y="571"/>
                    <a:pt x="0" y="1273"/>
                  </a:cubicBezTo>
                  <a:cubicBezTo>
                    <a:pt x="0" y="1974"/>
                    <a:pt x="571" y="2545"/>
                    <a:pt x="1273" y="2545"/>
                  </a:cubicBezTo>
                  <a:lnTo>
                    <a:pt x="2092" y="2545"/>
                  </a:lnTo>
                  <a:cubicBezTo>
                    <a:pt x="2794" y="2545"/>
                    <a:pt x="3365" y="1974"/>
                    <a:pt x="3365" y="1273"/>
                  </a:cubicBezTo>
                  <a:cubicBezTo>
                    <a:pt x="3365" y="571"/>
                    <a:pt x="2794" y="0"/>
                    <a:pt x="2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 name="Google Shape;1511;p39">
              <a:extLst>
                <a:ext uri="{FF2B5EF4-FFF2-40B4-BE49-F238E27FC236}">
                  <a16:creationId xmlns:a16="http://schemas.microsoft.com/office/drawing/2014/main" id="{FA2EE07E-67B3-8894-96BC-8CA4FA7D61B0}"/>
                </a:ext>
              </a:extLst>
            </p:cNvPr>
            <p:cNvSpPr/>
            <p:nvPr/>
          </p:nvSpPr>
          <p:spPr>
            <a:xfrm>
              <a:off x="814751" y="4378050"/>
              <a:ext cx="323419" cy="323263"/>
            </a:xfrm>
            <a:custGeom>
              <a:avLst/>
              <a:gdLst/>
              <a:ahLst/>
              <a:cxnLst/>
              <a:rect l="l" t="t" r="r" b="b"/>
              <a:pathLst>
                <a:path w="8270" h="8266" extrusionOk="0">
                  <a:moveTo>
                    <a:pt x="8269" y="1"/>
                  </a:moveTo>
                  <a:lnTo>
                    <a:pt x="1" y="826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 name="Google Shape;1512;p39">
              <a:extLst>
                <a:ext uri="{FF2B5EF4-FFF2-40B4-BE49-F238E27FC236}">
                  <a16:creationId xmlns:a16="http://schemas.microsoft.com/office/drawing/2014/main" id="{836DF6C3-098D-3394-D1D3-F3BD5EDE762A}"/>
                </a:ext>
              </a:extLst>
            </p:cNvPr>
            <p:cNvSpPr/>
            <p:nvPr/>
          </p:nvSpPr>
          <p:spPr>
            <a:xfrm>
              <a:off x="807281" y="4371128"/>
              <a:ext cx="338358" cy="337028"/>
            </a:xfrm>
            <a:custGeom>
              <a:avLst/>
              <a:gdLst/>
              <a:ahLst/>
              <a:cxnLst/>
              <a:rect l="l" t="t" r="r" b="b"/>
              <a:pathLst>
                <a:path w="8652" h="8618" extrusionOk="0">
                  <a:moveTo>
                    <a:pt x="8459" y="0"/>
                  </a:moveTo>
                  <a:cubicBezTo>
                    <a:pt x="8415" y="0"/>
                    <a:pt x="8371" y="17"/>
                    <a:pt x="8336" y="52"/>
                  </a:cubicBezTo>
                  <a:lnTo>
                    <a:pt x="70" y="8318"/>
                  </a:lnTo>
                  <a:cubicBezTo>
                    <a:pt x="1" y="8387"/>
                    <a:pt x="1" y="8496"/>
                    <a:pt x="70" y="8565"/>
                  </a:cubicBezTo>
                  <a:cubicBezTo>
                    <a:pt x="105" y="8600"/>
                    <a:pt x="149" y="8618"/>
                    <a:pt x="194" y="8618"/>
                  </a:cubicBezTo>
                  <a:cubicBezTo>
                    <a:pt x="237" y="8618"/>
                    <a:pt x="282" y="8600"/>
                    <a:pt x="316" y="8565"/>
                  </a:cubicBezTo>
                  <a:lnTo>
                    <a:pt x="8583" y="298"/>
                  </a:lnTo>
                  <a:cubicBezTo>
                    <a:pt x="8652" y="229"/>
                    <a:pt x="8652" y="121"/>
                    <a:pt x="8583" y="52"/>
                  </a:cubicBezTo>
                  <a:cubicBezTo>
                    <a:pt x="8548" y="17"/>
                    <a:pt x="8504" y="0"/>
                    <a:pt x="8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 name="Google Shape;1513;p39">
              <a:extLst>
                <a:ext uri="{FF2B5EF4-FFF2-40B4-BE49-F238E27FC236}">
                  <a16:creationId xmlns:a16="http://schemas.microsoft.com/office/drawing/2014/main" id="{A821DB83-D930-D05C-EBE0-0920480B2DFD}"/>
                </a:ext>
              </a:extLst>
            </p:cNvPr>
            <p:cNvSpPr/>
            <p:nvPr/>
          </p:nvSpPr>
          <p:spPr>
            <a:xfrm>
              <a:off x="814751" y="4441796"/>
              <a:ext cx="111535" cy="111574"/>
            </a:xfrm>
            <a:custGeom>
              <a:avLst/>
              <a:gdLst/>
              <a:ahLst/>
              <a:cxnLst/>
              <a:rect l="l" t="t" r="r" b="b"/>
              <a:pathLst>
                <a:path w="2852" h="2853" extrusionOk="0">
                  <a:moveTo>
                    <a:pt x="2852" y="0"/>
                  </a:moveTo>
                  <a:lnTo>
                    <a:pt x="1" y="285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 name="Google Shape;1514;p39">
              <a:extLst>
                <a:ext uri="{FF2B5EF4-FFF2-40B4-BE49-F238E27FC236}">
                  <a16:creationId xmlns:a16="http://schemas.microsoft.com/office/drawing/2014/main" id="{E04D5C18-E0DC-849F-CB71-2B26C56D5654}"/>
                </a:ext>
              </a:extLst>
            </p:cNvPr>
            <p:cNvSpPr/>
            <p:nvPr/>
          </p:nvSpPr>
          <p:spPr>
            <a:xfrm>
              <a:off x="807281" y="4434991"/>
              <a:ext cx="126474" cy="125105"/>
            </a:xfrm>
            <a:custGeom>
              <a:avLst/>
              <a:gdLst/>
              <a:ahLst/>
              <a:cxnLst/>
              <a:rect l="l" t="t" r="r" b="b"/>
              <a:pathLst>
                <a:path w="3234" h="3199" extrusionOk="0">
                  <a:moveTo>
                    <a:pt x="3042" y="0"/>
                  </a:moveTo>
                  <a:cubicBezTo>
                    <a:pt x="2997" y="0"/>
                    <a:pt x="2953" y="18"/>
                    <a:pt x="2919" y="52"/>
                  </a:cubicBezTo>
                  <a:lnTo>
                    <a:pt x="70" y="2901"/>
                  </a:lnTo>
                  <a:cubicBezTo>
                    <a:pt x="1" y="2970"/>
                    <a:pt x="1" y="3078"/>
                    <a:pt x="70" y="3147"/>
                  </a:cubicBezTo>
                  <a:cubicBezTo>
                    <a:pt x="105" y="3183"/>
                    <a:pt x="149" y="3198"/>
                    <a:pt x="194" y="3198"/>
                  </a:cubicBezTo>
                  <a:cubicBezTo>
                    <a:pt x="237" y="3198"/>
                    <a:pt x="282" y="3183"/>
                    <a:pt x="316" y="3147"/>
                  </a:cubicBezTo>
                  <a:lnTo>
                    <a:pt x="3165" y="298"/>
                  </a:lnTo>
                  <a:cubicBezTo>
                    <a:pt x="3234" y="229"/>
                    <a:pt x="3234" y="121"/>
                    <a:pt x="3165" y="52"/>
                  </a:cubicBezTo>
                  <a:cubicBezTo>
                    <a:pt x="3130" y="18"/>
                    <a:pt x="3086" y="0"/>
                    <a:pt x="3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3" name="Picture 2" descr="A colorful pie chart with numbers">
            <a:extLst>
              <a:ext uri="{FF2B5EF4-FFF2-40B4-BE49-F238E27FC236}">
                <a16:creationId xmlns:a16="http://schemas.microsoft.com/office/drawing/2014/main" id="{BD028FDF-8E5E-7684-5F63-57649F012AC3}"/>
              </a:ext>
            </a:extLst>
          </p:cNvPr>
          <p:cNvPicPr>
            <a:picLocks noChangeAspect="1"/>
          </p:cNvPicPr>
          <p:nvPr/>
        </p:nvPicPr>
        <p:blipFill>
          <a:blip r:embed="rId3"/>
          <a:stretch>
            <a:fillRect/>
          </a:stretch>
        </p:blipFill>
        <p:spPr>
          <a:xfrm>
            <a:off x="3743851" y="902669"/>
            <a:ext cx="4956656" cy="3717492"/>
          </a:xfrm>
          <a:prstGeom prst="rect">
            <a:avLst/>
          </a:prstGeom>
        </p:spPr>
      </p:pic>
    </p:spTree>
    <p:extLst>
      <p:ext uri="{BB962C8B-B14F-4D97-AF65-F5344CB8AC3E}">
        <p14:creationId xmlns:p14="http://schemas.microsoft.com/office/powerpoint/2010/main" val="38518152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4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6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19"/>
        <p:cNvGrpSpPr/>
        <p:nvPr/>
      </p:nvGrpSpPr>
      <p:grpSpPr>
        <a:xfrm>
          <a:off x="0" y="0"/>
          <a:ext cx="0" cy="0"/>
          <a:chOff x="0" y="0"/>
          <a:chExt cx="0" cy="0"/>
        </a:xfrm>
      </p:grpSpPr>
      <p:sp>
        <p:nvSpPr>
          <p:cNvPr id="1420" name="Google Shape;1420;p39"/>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FIVE BOROUGHS PRICING</a:t>
            </a:r>
            <a:endParaRPr dirty="0"/>
          </a:p>
        </p:txBody>
      </p:sp>
      <p:sp>
        <p:nvSpPr>
          <p:cNvPr id="1421" name="Google Shape;1421;p39"/>
          <p:cNvSpPr txBox="1">
            <a:spLocks noGrp="1"/>
          </p:cNvSpPr>
          <p:nvPr>
            <p:ph type="subTitle" idx="4294967295"/>
          </p:nvPr>
        </p:nvSpPr>
        <p:spPr>
          <a:xfrm>
            <a:off x="351719" y="2000996"/>
            <a:ext cx="3381300" cy="1225175"/>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dirty="0"/>
              <a:t>AirBnB listings are offered at a variety of mean price ranges throughout the five boroughs. The prices can range from $30 per night to over $9000 per month.</a:t>
            </a:r>
          </a:p>
        </p:txBody>
      </p:sp>
      <p:grpSp>
        <p:nvGrpSpPr>
          <p:cNvPr id="1449" name="Google Shape;1449;p39"/>
          <p:cNvGrpSpPr/>
          <p:nvPr/>
        </p:nvGrpSpPr>
        <p:grpSpPr>
          <a:xfrm>
            <a:off x="3567152" y="3398162"/>
            <a:ext cx="456022" cy="1300943"/>
            <a:chOff x="720072" y="2486890"/>
            <a:chExt cx="931228" cy="2656612"/>
          </a:xfrm>
        </p:grpSpPr>
        <p:sp>
          <p:nvSpPr>
            <p:cNvPr id="1450" name="Google Shape;1450;p39"/>
            <p:cNvSpPr/>
            <p:nvPr/>
          </p:nvSpPr>
          <p:spPr>
            <a:xfrm>
              <a:off x="1127259" y="2935297"/>
              <a:ext cx="39" cy="146106"/>
            </a:xfrm>
            <a:custGeom>
              <a:avLst/>
              <a:gdLst/>
              <a:ahLst/>
              <a:cxnLst/>
              <a:rect l="l" t="t" r="r" b="b"/>
              <a:pathLst>
                <a:path w="1" h="3736" extrusionOk="0">
                  <a:moveTo>
                    <a:pt x="1" y="1"/>
                  </a:moveTo>
                  <a:lnTo>
                    <a:pt x="1" y="373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 name="Google Shape;1451;p39"/>
            <p:cNvSpPr/>
            <p:nvPr/>
          </p:nvSpPr>
          <p:spPr>
            <a:xfrm>
              <a:off x="1120415" y="2928453"/>
              <a:ext cx="13688" cy="159676"/>
            </a:xfrm>
            <a:custGeom>
              <a:avLst/>
              <a:gdLst/>
              <a:ahLst/>
              <a:cxnLst/>
              <a:rect l="l" t="t" r="r" b="b"/>
              <a:pathLst>
                <a:path w="350" h="4083" extrusionOk="0">
                  <a:moveTo>
                    <a:pt x="176" y="0"/>
                  </a:moveTo>
                  <a:cubicBezTo>
                    <a:pt x="79" y="0"/>
                    <a:pt x="0" y="79"/>
                    <a:pt x="0" y="176"/>
                  </a:cubicBezTo>
                  <a:lnTo>
                    <a:pt x="0" y="3909"/>
                  </a:lnTo>
                  <a:cubicBezTo>
                    <a:pt x="0" y="4003"/>
                    <a:pt x="79" y="4082"/>
                    <a:pt x="176" y="4082"/>
                  </a:cubicBezTo>
                  <a:cubicBezTo>
                    <a:pt x="270" y="4082"/>
                    <a:pt x="349" y="4007"/>
                    <a:pt x="349" y="3909"/>
                  </a:cubicBezTo>
                  <a:lnTo>
                    <a:pt x="349" y="176"/>
                  </a:lnTo>
                  <a:cubicBezTo>
                    <a:pt x="349" y="79"/>
                    <a:pt x="270"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 name="Google Shape;1452;p39"/>
            <p:cNvSpPr/>
            <p:nvPr/>
          </p:nvSpPr>
          <p:spPr>
            <a:xfrm>
              <a:off x="1179428" y="2981131"/>
              <a:ext cx="70902" cy="117909"/>
            </a:xfrm>
            <a:custGeom>
              <a:avLst/>
              <a:gdLst/>
              <a:ahLst/>
              <a:cxnLst/>
              <a:rect l="l" t="t" r="r" b="b"/>
              <a:pathLst>
                <a:path w="1813" h="3015" extrusionOk="0">
                  <a:moveTo>
                    <a:pt x="1813" y="1"/>
                  </a:moveTo>
                  <a:lnTo>
                    <a:pt x="0" y="301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 name="Google Shape;1453;p39"/>
            <p:cNvSpPr/>
            <p:nvPr/>
          </p:nvSpPr>
          <p:spPr>
            <a:xfrm>
              <a:off x="1171724" y="2974326"/>
              <a:ext cx="86388" cy="131519"/>
            </a:xfrm>
            <a:custGeom>
              <a:avLst/>
              <a:gdLst/>
              <a:ahLst/>
              <a:cxnLst/>
              <a:rect l="l" t="t" r="r" b="b"/>
              <a:pathLst>
                <a:path w="2209" h="3363" extrusionOk="0">
                  <a:moveTo>
                    <a:pt x="2012" y="1"/>
                  </a:moveTo>
                  <a:cubicBezTo>
                    <a:pt x="1953" y="1"/>
                    <a:pt x="1895" y="31"/>
                    <a:pt x="1862" y="86"/>
                  </a:cubicBezTo>
                  <a:lnTo>
                    <a:pt x="50" y="3100"/>
                  </a:lnTo>
                  <a:cubicBezTo>
                    <a:pt x="0" y="3183"/>
                    <a:pt x="28" y="3289"/>
                    <a:pt x="109" y="3339"/>
                  </a:cubicBezTo>
                  <a:cubicBezTo>
                    <a:pt x="136" y="3356"/>
                    <a:pt x="168" y="3362"/>
                    <a:pt x="197" y="3362"/>
                  </a:cubicBezTo>
                  <a:cubicBezTo>
                    <a:pt x="257" y="3362"/>
                    <a:pt x="316" y="3331"/>
                    <a:pt x="347" y="3280"/>
                  </a:cubicBezTo>
                  <a:lnTo>
                    <a:pt x="2160" y="265"/>
                  </a:lnTo>
                  <a:cubicBezTo>
                    <a:pt x="2209" y="181"/>
                    <a:pt x="2183" y="74"/>
                    <a:pt x="2101" y="25"/>
                  </a:cubicBezTo>
                  <a:cubicBezTo>
                    <a:pt x="2073" y="8"/>
                    <a:pt x="2042" y="1"/>
                    <a:pt x="20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 name="Google Shape;1454;p39"/>
            <p:cNvSpPr/>
            <p:nvPr/>
          </p:nvSpPr>
          <p:spPr>
            <a:xfrm>
              <a:off x="1229564" y="3064117"/>
              <a:ext cx="106685" cy="79075"/>
            </a:xfrm>
            <a:custGeom>
              <a:avLst/>
              <a:gdLst/>
              <a:ahLst/>
              <a:cxnLst/>
              <a:rect l="l" t="t" r="r" b="b"/>
              <a:pathLst>
                <a:path w="2728" h="2022" extrusionOk="0">
                  <a:moveTo>
                    <a:pt x="2728" y="1"/>
                  </a:moveTo>
                  <a:lnTo>
                    <a:pt x="1" y="2022"/>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 name="Google Shape;1455;p39"/>
            <p:cNvSpPr/>
            <p:nvPr/>
          </p:nvSpPr>
          <p:spPr>
            <a:xfrm>
              <a:off x="1221860" y="3057273"/>
              <a:ext cx="122094" cy="92724"/>
            </a:xfrm>
            <a:custGeom>
              <a:avLst/>
              <a:gdLst/>
              <a:ahLst/>
              <a:cxnLst/>
              <a:rect l="l" t="t" r="r" b="b"/>
              <a:pathLst>
                <a:path w="3122" h="2371" extrusionOk="0">
                  <a:moveTo>
                    <a:pt x="2927" y="1"/>
                  </a:moveTo>
                  <a:cubicBezTo>
                    <a:pt x="2890" y="1"/>
                    <a:pt x="2853" y="12"/>
                    <a:pt x="2822" y="36"/>
                  </a:cubicBezTo>
                  <a:lnTo>
                    <a:pt x="96" y="2055"/>
                  </a:lnTo>
                  <a:cubicBezTo>
                    <a:pt x="17" y="2112"/>
                    <a:pt x="1" y="2222"/>
                    <a:pt x="58" y="2299"/>
                  </a:cubicBezTo>
                  <a:cubicBezTo>
                    <a:pt x="94" y="2345"/>
                    <a:pt x="145" y="2370"/>
                    <a:pt x="198" y="2370"/>
                  </a:cubicBezTo>
                  <a:cubicBezTo>
                    <a:pt x="235" y="2370"/>
                    <a:pt x="271" y="2360"/>
                    <a:pt x="302" y="2335"/>
                  </a:cubicBezTo>
                  <a:lnTo>
                    <a:pt x="3029" y="315"/>
                  </a:lnTo>
                  <a:cubicBezTo>
                    <a:pt x="3108" y="258"/>
                    <a:pt x="3122" y="148"/>
                    <a:pt x="3065" y="71"/>
                  </a:cubicBezTo>
                  <a:cubicBezTo>
                    <a:pt x="3032" y="25"/>
                    <a:pt x="2979" y="1"/>
                    <a:pt x="29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6" name="Google Shape;1456;p39"/>
            <p:cNvSpPr/>
            <p:nvPr/>
          </p:nvSpPr>
          <p:spPr>
            <a:xfrm>
              <a:off x="1250291" y="3193015"/>
              <a:ext cx="115563" cy="6648"/>
            </a:xfrm>
            <a:custGeom>
              <a:avLst/>
              <a:gdLst/>
              <a:ahLst/>
              <a:cxnLst/>
              <a:rect l="l" t="t" r="r" b="b"/>
              <a:pathLst>
                <a:path w="2955" h="170" extrusionOk="0">
                  <a:moveTo>
                    <a:pt x="2954" y="1"/>
                  </a:moveTo>
                  <a:lnTo>
                    <a:pt x="1" y="17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 name="Google Shape;1457;p39"/>
            <p:cNvSpPr/>
            <p:nvPr/>
          </p:nvSpPr>
          <p:spPr>
            <a:xfrm>
              <a:off x="1243369" y="3186171"/>
              <a:ext cx="129485" cy="20375"/>
            </a:xfrm>
            <a:custGeom>
              <a:avLst/>
              <a:gdLst/>
              <a:ahLst/>
              <a:cxnLst/>
              <a:rect l="l" t="t" r="r" b="b"/>
              <a:pathLst>
                <a:path w="3311" h="521" extrusionOk="0">
                  <a:moveTo>
                    <a:pt x="3125" y="0"/>
                  </a:moveTo>
                  <a:cubicBezTo>
                    <a:pt x="3124" y="0"/>
                    <a:pt x="3123" y="0"/>
                    <a:pt x="3121" y="0"/>
                  </a:cubicBezTo>
                  <a:lnTo>
                    <a:pt x="168" y="170"/>
                  </a:lnTo>
                  <a:cubicBezTo>
                    <a:pt x="72" y="178"/>
                    <a:pt x="1" y="258"/>
                    <a:pt x="7" y="355"/>
                  </a:cubicBezTo>
                  <a:cubicBezTo>
                    <a:pt x="10" y="447"/>
                    <a:pt x="87" y="520"/>
                    <a:pt x="178" y="520"/>
                  </a:cubicBezTo>
                  <a:cubicBezTo>
                    <a:pt x="184" y="520"/>
                    <a:pt x="186" y="520"/>
                    <a:pt x="190" y="516"/>
                  </a:cubicBezTo>
                  <a:lnTo>
                    <a:pt x="3143" y="347"/>
                  </a:lnTo>
                  <a:cubicBezTo>
                    <a:pt x="3240" y="339"/>
                    <a:pt x="3310" y="258"/>
                    <a:pt x="3306" y="162"/>
                  </a:cubicBezTo>
                  <a:cubicBezTo>
                    <a:pt x="3299" y="69"/>
                    <a:pt x="3220" y="0"/>
                    <a:pt x="3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 name="Google Shape;1458;p39"/>
            <p:cNvSpPr/>
            <p:nvPr/>
          </p:nvSpPr>
          <p:spPr>
            <a:xfrm>
              <a:off x="1004383" y="2981131"/>
              <a:ext cx="70902" cy="117909"/>
            </a:xfrm>
            <a:custGeom>
              <a:avLst/>
              <a:gdLst/>
              <a:ahLst/>
              <a:cxnLst/>
              <a:rect l="l" t="t" r="r" b="b"/>
              <a:pathLst>
                <a:path w="1813" h="3015" extrusionOk="0">
                  <a:moveTo>
                    <a:pt x="0" y="1"/>
                  </a:moveTo>
                  <a:lnTo>
                    <a:pt x="1813" y="301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 name="Google Shape;1459;p39"/>
            <p:cNvSpPr/>
            <p:nvPr/>
          </p:nvSpPr>
          <p:spPr>
            <a:xfrm>
              <a:off x="996523" y="2974326"/>
              <a:ext cx="86467" cy="131519"/>
            </a:xfrm>
            <a:custGeom>
              <a:avLst/>
              <a:gdLst/>
              <a:ahLst/>
              <a:cxnLst/>
              <a:rect l="l" t="t" r="r" b="b"/>
              <a:pathLst>
                <a:path w="2211" h="3363" extrusionOk="0">
                  <a:moveTo>
                    <a:pt x="198" y="1"/>
                  </a:moveTo>
                  <a:cubicBezTo>
                    <a:pt x="167" y="1"/>
                    <a:pt x="137" y="8"/>
                    <a:pt x="109" y="25"/>
                  </a:cubicBezTo>
                  <a:cubicBezTo>
                    <a:pt x="28" y="74"/>
                    <a:pt x="0" y="185"/>
                    <a:pt x="50" y="265"/>
                  </a:cubicBezTo>
                  <a:lnTo>
                    <a:pt x="1862" y="3280"/>
                  </a:lnTo>
                  <a:cubicBezTo>
                    <a:pt x="1898" y="3333"/>
                    <a:pt x="1953" y="3362"/>
                    <a:pt x="2014" y="3362"/>
                  </a:cubicBezTo>
                  <a:cubicBezTo>
                    <a:pt x="2045" y="3362"/>
                    <a:pt x="2075" y="3353"/>
                    <a:pt x="2102" y="3339"/>
                  </a:cubicBezTo>
                  <a:cubicBezTo>
                    <a:pt x="2183" y="3289"/>
                    <a:pt x="2211" y="3181"/>
                    <a:pt x="2162" y="3100"/>
                  </a:cubicBezTo>
                  <a:lnTo>
                    <a:pt x="349" y="86"/>
                  </a:lnTo>
                  <a:cubicBezTo>
                    <a:pt x="316" y="31"/>
                    <a:pt x="258"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 name="Google Shape;1460;p39"/>
            <p:cNvSpPr/>
            <p:nvPr/>
          </p:nvSpPr>
          <p:spPr>
            <a:xfrm>
              <a:off x="918464" y="3064117"/>
              <a:ext cx="106607" cy="79075"/>
            </a:xfrm>
            <a:custGeom>
              <a:avLst/>
              <a:gdLst/>
              <a:ahLst/>
              <a:cxnLst/>
              <a:rect l="l" t="t" r="r" b="b"/>
              <a:pathLst>
                <a:path w="2726" h="2022" extrusionOk="0">
                  <a:moveTo>
                    <a:pt x="1" y="1"/>
                  </a:moveTo>
                  <a:lnTo>
                    <a:pt x="2725" y="2022"/>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 name="Google Shape;1461;p39"/>
            <p:cNvSpPr/>
            <p:nvPr/>
          </p:nvSpPr>
          <p:spPr>
            <a:xfrm>
              <a:off x="910760" y="3057312"/>
              <a:ext cx="122015" cy="92685"/>
            </a:xfrm>
            <a:custGeom>
              <a:avLst/>
              <a:gdLst/>
              <a:ahLst/>
              <a:cxnLst/>
              <a:rect l="l" t="t" r="r" b="b"/>
              <a:pathLst>
                <a:path w="3120" h="2370" extrusionOk="0">
                  <a:moveTo>
                    <a:pt x="196" y="1"/>
                  </a:moveTo>
                  <a:cubicBezTo>
                    <a:pt x="143" y="1"/>
                    <a:pt x="90" y="25"/>
                    <a:pt x="56" y="70"/>
                  </a:cubicBezTo>
                  <a:cubicBezTo>
                    <a:pt x="1" y="149"/>
                    <a:pt x="16" y="259"/>
                    <a:pt x="93" y="314"/>
                  </a:cubicBezTo>
                  <a:lnTo>
                    <a:pt x="2820" y="2334"/>
                  </a:lnTo>
                  <a:cubicBezTo>
                    <a:pt x="2851" y="2359"/>
                    <a:pt x="2887" y="2369"/>
                    <a:pt x="2922" y="2369"/>
                  </a:cubicBezTo>
                  <a:cubicBezTo>
                    <a:pt x="2977" y="2369"/>
                    <a:pt x="3029" y="2344"/>
                    <a:pt x="3062" y="2298"/>
                  </a:cubicBezTo>
                  <a:cubicBezTo>
                    <a:pt x="3119" y="2218"/>
                    <a:pt x="3102" y="2109"/>
                    <a:pt x="3027" y="2054"/>
                  </a:cubicBezTo>
                  <a:lnTo>
                    <a:pt x="300" y="35"/>
                  </a:lnTo>
                  <a:cubicBezTo>
                    <a:pt x="269" y="12"/>
                    <a:pt x="232"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 name="Google Shape;1462;p39"/>
            <p:cNvSpPr/>
            <p:nvPr/>
          </p:nvSpPr>
          <p:spPr>
            <a:xfrm>
              <a:off x="888899" y="3193015"/>
              <a:ext cx="115524" cy="6648"/>
            </a:xfrm>
            <a:custGeom>
              <a:avLst/>
              <a:gdLst/>
              <a:ahLst/>
              <a:cxnLst/>
              <a:rect l="l" t="t" r="r" b="b"/>
              <a:pathLst>
                <a:path w="2954" h="170" extrusionOk="0">
                  <a:moveTo>
                    <a:pt x="0" y="1"/>
                  </a:moveTo>
                  <a:lnTo>
                    <a:pt x="2953" y="17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 name="Google Shape;1463;p39"/>
            <p:cNvSpPr/>
            <p:nvPr/>
          </p:nvSpPr>
          <p:spPr>
            <a:xfrm>
              <a:off x="881859" y="3186249"/>
              <a:ext cx="129641" cy="20297"/>
            </a:xfrm>
            <a:custGeom>
              <a:avLst/>
              <a:gdLst/>
              <a:ahLst/>
              <a:cxnLst/>
              <a:rect l="l" t="t" r="r" b="b"/>
              <a:pathLst>
                <a:path w="3315" h="519" extrusionOk="0">
                  <a:moveTo>
                    <a:pt x="184" y="0"/>
                  </a:moveTo>
                  <a:cubicBezTo>
                    <a:pt x="91" y="0"/>
                    <a:pt x="12" y="70"/>
                    <a:pt x="7" y="164"/>
                  </a:cubicBezTo>
                  <a:cubicBezTo>
                    <a:pt x="1" y="258"/>
                    <a:pt x="74" y="343"/>
                    <a:pt x="170" y="347"/>
                  </a:cubicBezTo>
                  <a:lnTo>
                    <a:pt x="3123" y="518"/>
                  </a:lnTo>
                  <a:lnTo>
                    <a:pt x="3133" y="518"/>
                  </a:lnTo>
                  <a:cubicBezTo>
                    <a:pt x="3224" y="518"/>
                    <a:pt x="3301" y="445"/>
                    <a:pt x="3307" y="355"/>
                  </a:cubicBezTo>
                  <a:cubicBezTo>
                    <a:pt x="3315" y="258"/>
                    <a:pt x="3242" y="176"/>
                    <a:pt x="3145" y="170"/>
                  </a:cubicBezTo>
                  <a:lnTo>
                    <a:pt x="192" y="0"/>
                  </a:lnTo>
                  <a:cubicBezTo>
                    <a:pt x="189" y="0"/>
                    <a:pt x="187" y="0"/>
                    <a:pt x="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 name="Google Shape;1464;p39"/>
            <p:cNvSpPr/>
            <p:nvPr/>
          </p:nvSpPr>
          <p:spPr>
            <a:xfrm>
              <a:off x="862618" y="4281611"/>
              <a:ext cx="503235" cy="797832"/>
            </a:xfrm>
            <a:custGeom>
              <a:avLst/>
              <a:gdLst/>
              <a:ahLst/>
              <a:cxnLst/>
              <a:rect l="l" t="t" r="r" b="b"/>
              <a:pathLst>
                <a:path w="12868" h="20401" extrusionOk="0">
                  <a:moveTo>
                    <a:pt x="0" y="0"/>
                  </a:moveTo>
                  <a:lnTo>
                    <a:pt x="0" y="20401"/>
                  </a:lnTo>
                  <a:lnTo>
                    <a:pt x="12867" y="20401"/>
                  </a:lnTo>
                  <a:lnTo>
                    <a:pt x="128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 name="Google Shape;1465;p39"/>
            <p:cNvSpPr/>
            <p:nvPr/>
          </p:nvSpPr>
          <p:spPr>
            <a:xfrm>
              <a:off x="925269" y="4564437"/>
              <a:ext cx="39" cy="515163"/>
            </a:xfrm>
            <a:custGeom>
              <a:avLst/>
              <a:gdLst/>
              <a:ahLst/>
              <a:cxnLst/>
              <a:rect l="l" t="t" r="r" b="b"/>
              <a:pathLst>
                <a:path w="1" h="13173" extrusionOk="0">
                  <a:moveTo>
                    <a:pt x="0" y="1"/>
                  </a:moveTo>
                  <a:lnTo>
                    <a:pt x="0" y="13173"/>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 name="Google Shape;1466;p39"/>
            <p:cNvSpPr/>
            <p:nvPr/>
          </p:nvSpPr>
          <p:spPr>
            <a:xfrm>
              <a:off x="918464" y="4564437"/>
              <a:ext cx="13609" cy="515007"/>
            </a:xfrm>
            <a:custGeom>
              <a:avLst/>
              <a:gdLst/>
              <a:ahLst/>
              <a:cxnLst/>
              <a:rect l="l" t="t" r="r" b="b"/>
              <a:pathLst>
                <a:path w="348" h="13169" extrusionOk="0">
                  <a:moveTo>
                    <a:pt x="1" y="1"/>
                  </a:moveTo>
                  <a:lnTo>
                    <a:pt x="1" y="13169"/>
                  </a:lnTo>
                  <a:lnTo>
                    <a:pt x="347" y="13169"/>
                  </a:lnTo>
                  <a:lnTo>
                    <a:pt x="3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 name="Google Shape;1467;p39"/>
            <p:cNvSpPr/>
            <p:nvPr/>
          </p:nvSpPr>
          <p:spPr>
            <a:xfrm>
              <a:off x="1021942" y="4564437"/>
              <a:ext cx="39" cy="515163"/>
            </a:xfrm>
            <a:custGeom>
              <a:avLst/>
              <a:gdLst/>
              <a:ahLst/>
              <a:cxnLst/>
              <a:rect l="l" t="t" r="r" b="b"/>
              <a:pathLst>
                <a:path w="1" h="13173" extrusionOk="0">
                  <a:moveTo>
                    <a:pt x="1" y="1"/>
                  </a:moveTo>
                  <a:lnTo>
                    <a:pt x="1" y="13173"/>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 name="Google Shape;1468;p39"/>
            <p:cNvSpPr/>
            <p:nvPr/>
          </p:nvSpPr>
          <p:spPr>
            <a:xfrm>
              <a:off x="1015255" y="4564437"/>
              <a:ext cx="13570" cy="515007"/>
            </a:xfrm>
            <a:custGeom>
              <a:avLst/>
              <a:gdLst/>
              <a:ahLst/>
              <a:cxnLst/>
              <a:rect l="l" t="t" r="r" b="b"/>
              <a:pathLst>
                <a:path w="347" h="13169" extrusionOk="0">
                  <a:moveTo>
                    <a:pt x="0" y="1"/>
                  </a:moveTo>
                  <a:lnTo>
                    <a:pt x="0" y="13169"/>
                  </a:lnTo>
                  <a:lnTo>
                    <a:pt x="347" y="13169"/>
                  </a:lnTo>
                  <a:lnTo>
                    <a:pt x="3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 name="Google Shape;1469;p39"/>
            <p:cNvSpPr/>
            <p:nvPr/>
          </p:nvSpPr>
          <p:spPr>
            <a:xfrm>
              <a:off x="1113610" y="4580705"/>
              <a:ext cx="39" cy="515085"/>
            </a:xfrm>
            <a:custGeom>
              <a:avLst/>
              <a:gdLst/>
              <a:ahLst/>
              <a:cxnLst/>
              <a:rect l="l" t="t" r="r" b="b"/>
              <a:pathLst>
                <a:path w="1" h="13171" extrusionOk="0">
                  <a:moveTo>
                    <a:pt x="1" y="0"/>
                  </a:moveTo>
                  <a:lnTo>
                    <a:pt x="1" y="13171"/>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 name="Google Shape;1470;p39"/>
            <p:cNvSpPr/>
            <p:nvPr/>
          </p:nvSpPr>
          <p:spPr>
            <a:xfrm>
              <a:off x="1106845" y="4580705"/>
              <a:ext cx="13609" cy="515085"/>
            </a:xfrm>
            <a:custGeom>
              <a:avLst/>
              <a:gdLst/>
              <a:ahLst/>
              <a:cxnLst/>
              <a:rect l="l" t="t" r="r" b="b"/>
              <a:pathLst>
                <a:path w="348" h="13171" extrusionOk="0">
                  <a:moveTo>
                    <a:pt x="1" y="0"/>
                  </a:moveTo>
                  <a:lnTo>
                    <a:pt x="1" y="13171"/>
                  </a:lnTo>
                  <a:lnTo>
                    <a:pt x="347" y="13171"/>
                  </a:lnTo>
                  <a:lnTo>
                    <a:pt x="3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 name="Google Shape;1471;p39"/>
            <p:cNvSpPr/>
            <p:nvPr/>
          </p:nvSpPr>
          <p:spPr>
            <a:xfrm>
              <a:off x="1202384" y="4580705"/>
              <a:ext cx="39" cy="515085"/>
            </a:xfrm>
            <a:custGeom>
              <a:avLst/>
              <a:gdLst/>
              <a:ahLst/>
              <a:cxnLst/>
              <a:rect l="l" t="t" r="r" b="b"/>
              <a:pathLst>
                <a:path w="1" h="13171" extrusionOk="0">
                  <a:moveTo>
                    <a:pt x="1" y="0"/>
                  </a:moveTo>
                  <a:lnTo>
                    <a:pt x="1" y="13171"/>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 name="Google Shape;1472;p39"/>
            <p:cNvSpPr/>
            <p:nvPr/>
          </p:nvSpPr>
          <p:spPr>
            <a:xfrm>
              <a:off x="1195619" y="4580705"/>
              <a:ext cx="13570" cy="515085"/>
            </a:xfrm>
            <a:custGeom>
              <a:avLst/>
              <a:gdLst/>
              <a:ahLst/>
              <a:cxnLst/>
              <a:rect l="l" t="t" r="r" b="b"/>
              <a:pathLst>
                <a:path w="347" h="13171" extrusionOk="0">
                  <a:moveTo>
                    <a:pt x="0" y="0"/>
                  </a:moveTo>
                  <a:lnTo>
                    <a:pt x="0" y="13171"/>
                  </a:lnTo>
                  <a:lnTo>
                    <a:pt x="347" y="13171"/>
                  </a:lnTo>
                  <a:lnTo>
                    <a:pt x="3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 name="Google Shape;1473;p39"/>
            <p:cNvSpPr/>
            <p:nvPr/>
          </p:nvSpPr>
          <p:spPr>
            <a:xfrm>
              <a:off x="1311181" y="4486691"/>
              <a:ext cx="39" cy="609099"/>
            </a:xfrm>
            <a:custGeom>
              <a:avLst/>
              <a:gdLst/>
              <a:ahLst/>
              <a:cxnLst/>
              <a:rect l="l" t="t" r="r" b="b"/>
              <a:pathLst>
                <a:path w="1" h="15575" extrusionOk="0">
                  <a:moveTo>
                    <a:pt x="0" y="1"/>
                  </a:moveTo>
                  <a:lnTo>
                    <a:pt x="0" y="15575"/>
                  </a:lnTo>
                </a:path>
              </a:pathLst>
            </a:custGeom>
            <a:solidFill>
              <a:srgbClr val="F4E9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 name="Google Shape;1474;p39"/>
            <p:cNvSpPr/>
            <p:nvPr/>
          </p:nvSpPr>
          <p:spPr>
            <a:xfrm>
              <a:off x="1304299" y="4486691"/>
              <a:ext cx="13688" cy="609099"/>
            </a:xfrm>
            <a:custGeom>
              <a:avLst/>
              <a:gdLst/>
              <a:ahLst/>
              <a:cxnLst/>
              <a:rect l="l" t="t" r="r" b="b"/>
              <a:pathLst>
                <a:path w="350" h="15575" extrusionOk="0">
                  <a:moveTo>
                    <a:pt x="1" y="1"/>
                  </a:moveTo>
                  <a:lnTo>
                    <a:pt x="1" y="15575"/>
                  </a:lnTo>
                  <a:lnTo>
                    <a:pt x="350" y="15575"/>
                  </a:lnTo>
                  <a:lnTo>
                    <a:pt x="3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 name="Google Shape;1475;p39"/>
            <p:cNvSpPr/>
            <p:nvPr/>
          </p:nvSpPr>
          <p:spPr>
            <a:xfrm>
              <a:off x="812913" y="3486556"/>
              <a:ext cx="602686" cy="1481040"/>
            </a:xfrm>
            <a:custGeom>
              <a:avLst/>
              <a:gdLst/>
              <a:ahLst/>
              <a:cxnLst/>
              <a:rect l="l" t="t" r="r" b="b"/>
              <a:pathLst>
                <a:path w="15411" h="37871" extrusionOk="0">
                  <a:moveTo>
                    <a:pt x="5312" y="1"/>
                  </a:moveTo>
                  <a:cubicBezTo>
                    <a:pt x="2379" y="1"/>
                    <a:pt x="1" y="2379"/>
                    <a:pt x="1" y="5312"/>
                  </a:cubicBezTo>
                  <a:lnTo>
                    <a:pt x="1" y="13106"/>
                  </a:lnTo>
                  <a:lnTo>
                    <a:pt x="1" y="30356"/>
                  </a:lnTo>
                  <a:lnTo>
                    <a:pt x="1" y="37226"/>
                  </a:lnTo>
                  <a:cubicBezTo>
                    <a:pt x="1" y="37612"/>
                    <a:pt x="318" y="37871"/>
                    <a:pt x="650" y="37871"/>
                  </a:cubicBezTo>
                  <a:cubicBezTo>
                    <a:pt x="801" y="37871"/>
                    <a:pt x="955" y="37818"/>
                    <a:pt x="1084" y="37699"/>
                  </a:cubicBezTo>
                  <a:lnTo>
                    <a:pt x="15202" y="24621"/>
                  </a:lnTo>
                  <a:cubicBezTo>
                    <a:pt x="15334" y="24499"/>
                    <a:pt x="15409" y="24326"/>
                    <a:pt x="15411" y="24148"/>
                  </a:cubicBezTo>
                  <a:lnTo>
                    <a:pt x="15411" y="5312"/>
                  </a:lnTo>
                  <a:cubicBezTo>
                    <a:pt x="15411" y="2379"/>
                    <a:pt x="13033" y="1"/>
                    <a:pt x="100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 name="Google Shape;1476;p39"/>
            <p:cNvSpPr/>
            <p:nvPr/>
          </p:nvSpPr>
          <p:spPr>
            <a:xfrm>
              <a:off x="806069" y="3479790"/>
              <a:ext cx="616178" cy="1494650"/>
            </a:xfrm>
            <a:custGeom>
              <a:avLst/>
              <a:gdLst/>
              <a:ahLst/>
              <a:cxnLst/>
              <a:rect l="l" t="t" r="r" b="b"/>
              <a:pathLst>
                <a:path w="15756" h="38219" extrusionOk="0">
                  <a:moveTo>
                    <a:pt x="10274" y="347"/>
                  </a:moveTo>
                  <a:cubicBezTo>
                    <a:pt x="13105" y="347"/>
                    <a:pt x="15411" y="2652"/>
                    <a:pt x="15411" y="5485"/>
                  </a:cubicBezTo>
                  <a:lnTo>
                    <a:pt x="15411" y="24321"/>
                  </a:lnTo>
                  <a:cubicBezTo>
                    <a:pt x="15411" y="24451"/>
                    <a:pt x="15357" y="24578"/>
                    <a:pt x="15261" y="24666"/>
                  </a:cubicBezTo>
                  <a:lnTo>
                    <a:pt x="1143" y="37744"/>
                  </a:lnTo>
                  <a:cubicBezTo>
                    <a:pt x="1051" y="37827"/>
                    <a:pt x="940" y="37870"/>
                    <a:pt x="826" y="37870"/>
                  </a:cubicBezTo>
                  <a:cubicBezTo>
                    <a:pt x="762" y="37870"/>
                    <a:pt x="697" y="37856"/>
                    <a:pt x="633" y="37829"/>
                  </a:cubicBezTo>
                  <a:cubicBezTo>
                    <a:pt x="495" y="37769"/>
                    <a:pt x="349" y="37626"/>
                    <a:pt x="349" y="37399"/>
                  </a:cubicBezTo>
                  <a:lnTo>
                    <a:pt x="349" y="5485"/>
                  </a:lnTo>
                  <a:cubicBezTo>
                    <a:pt x="349" y="2652"/>
                    <a:pt x="2654" y="347"/>
                    <a:pt x="5487" y="347"/>
                  </a:cubicBezTo>
                  <a:close/>
                  <a:moveTo>
                    <a:pt x="5485" y="0"/>
                  </a:moveTo>
                  <a:cubicBezTo>
                    <a:pt x="2461" y="0"/>
                    <a:pt x="0" y="2461"/>
                    <a:pt x="0" y="5485"/>
                  </a:cubicBezTo>
                  <a:lnTo>
                    <a:pt x="0" y="37395"/>
                  </a:lnTo>
                  <a:cubicBezTo>
                    <a:pt x="0" y="37728"/>
                    <a:pt x="189" y="38014"/>
                    <a:pt x="493" y="38148"/>
                  </a:cubicBezTo>
                  <a:cubicBezTo>
                    <a:pt x="601" y="38197"/>
                    <a:pt x="713" y="38219"/>
                    <a:pt x="826" y="38219"/>
                  </a:cubicBezTo>
                  <a:cubicBezTo>
                    <a:pt x="1025" y="38219"/>
                    <a:pt x="1222" y="38142"/>
                    <a:pt x="1373" y="38000"/>
                  </a:cubicBezTo>
                  <a:lnTo>
                    <a:pt x="15493" y="24922"/>
                  </a:lnTo>
                  <a:cubicBezTo>
                    <a:pt x="15661" y="24767"/>
                    <a:pt x="15755" y="24548"/>
                    <a:pt x="15755" y="24321"/>
                  </a:cubicBezTo>
                  <a:lnTo>
                    <a:pt x="15755" y="5485"/>
                  </a:lnTo>
                  <a:cubicBezTo>
                    <a:pt x="15755" y="2461"/>
                    <a:pt x="13297" y="0"/>
                    <a:pt x="10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 name="Google Shape;1477;p39"/>
            <p:cNvSpPr/>
            <p:nvPr/>
          </p:nvSpPr>
          <p:spPr>
            <a:xfrm>
              <a:off x="794962" y="3663322"/>
              <a:ext cx="668856" cy="748752"/>
            </a:xfrm>
            <a:custGeom>
              <a:avLst/>
              <a:gdLst/>
              <a:ahLst/>
              <a:cxnLst/>
              <a:rect l="l" t="t" r="r" b="b"/>
              <a:pathLst>
                <a:path w="17103" h="19146" extrusionOk="0">
                  <a:moveTo>
                    <a:pt x="13700" y="0"/>
                  </a:moveTo>
                  <a:cubicBezTo>
                    <a:pt x="13456" y="0"/>
                    <a:pt x="13194" y="20"/>
                    <a:pt x="12911" y="63"/>
                  </a:cubicBezTo>
                  <a:lnTo>
                    <a:pt x="1" y="11754"/>
                  </a:lnTo>
                  <a:lnTo>
                    <a:pt x="1" y="19146"/>
                  </a:lnTo>
                  <a:lnTo>
                    <a:pt x="16845" y="3889"/>
                  </a:lnTo>
                  <a:cubicBezTo>
                    <a:pt x="16845" y="3889"/>
                    <a:pt x="17102" y="0"/>
                    <a:pt x="137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 name="Google Shape;1478;p39"/>
            <p:cNvSpPr/>
            <p:nvPr/>
          </p:nvSpPr>
          <p:spPr>
            <a:xfrm>
              <a:off x="788119" y="3656478"/>
              <a:ext cx="677342" cy="771004"/>
            </a:xfrm>
            <a:custGeom>
              <a:avLst/>
              <a:gdLst/>
              <a:ahLst/>
              <a:cxnLst/>
              <a:rect l="l" t="t" r="r" b="b"/>
              <a:pathLst>
                <a:path w="17320" h="19715" extrusionOk="0">
                  <a:moveTo>
                    <a:pt x="13872" y="352"/>
                  </a:moveTo>
                  <a:cubicBezTo>
                    <a:pt x="14673" y="352"/>
                    <a:pt x="15323" y="577"/>
                    <a:pt x="15810" y="1026"/>
                  </a:cubicBezTo>
                  <a:cubicBezTo>
                    <a:pt x="16839" y="1966"/>
                    <a:pt x="16855" y="3631"/>
                    <a:pt x="16849" y="3987"/>
                  </a:cubicBezTo>
                  <a:lnTo>
                    <a:pt x="349" y="18933"/>
                  </a:lnTo>
                  <a:lnTo>
                    <a:pt x="349" y="12008"/>
                  </a:lnTo>
                  <a:lnTo>
                    <a:pt x="13159" y="406"/>
                  </a:lnTo>
                  <a:cubicBezTo>
                    <a:pt x="13408" y="370"/>
                    <a:pt x="13646" y="352"/>
                    <a:pt x="13872" y="352"/>
                  </a:cubicBezTo>
                  <a:close/>
                  <a:moveTo>
                    <a:pt x="13872" y="1"/>
                  </a:moveTo>
                  <a:cubicBezTo>
                    <a:pt x="13614" y="1"/>
                    <a:pt x="13343" y="22"/>
                    <a:pt x="13058" y="65"/>
                  </a:cubicBezTo>
                  <a:lnTo>
                    <a:pt x="13007" y="73"/>
                  </a:lnTo>
                  <a:lnTo>
                    <a:pt x="0" y="11852"/>
                  </a:lnTo>
                  <a:lnTo>
                    <a:pt x="0" y="19715"/>
                  </a:lnTo>
                  <a:lnTo>
                    <a:pt x="17188" y="4147"/>
                  </a:lnTo>
                  <a:lnTo>
                    <a:pt x="17193" y="4076"/>
                  </a:lnTo>
                  <a:cubicBezTo>
                    <a:pt x="17199" y="3987"/>
                    <a:pt x="17320" y="1934"/>
                    <a:pt x="16051" y="766"/>
                  </a:cubicBezTo>
                  <a:cubicBezTo>
                    <a:pt x="15494" y="257"/>
                    <a:pt x="14765" y="1"/>
                    <a:pt x="138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 name="Google Shape;1479;p39"/>
            <p:cNvSpPr/>
            <p:nvPr/>
          </p:nvSpPr>
          <p:spPr>
            <a:xfrm>
              <a:off x="794962" y="3506931"/>
              <a:ext cx="624899" cy="772490"/>
            </a:xfrm>
            <a:custGeom>
              <a:avLst/>
              <a:gdLst/>
              <a:ahLst/>
              <a:cxnLst/>
              <a:rect l="l" t="t" r="r" b="b"/>
              <a:pathLst>
                <a:path w="15979" h="19753" extrusionOk="0">
                  <a:moveTo>
                    <a:pt x="12797" y="0"/>
                  </a:moveTo>
                  <a:cubicBezTo>
                    <a:pt x="12569" y="0"/>
                    <a:pt x="12324" y="21"/>
                    <a:pt x="12060" y="65"/>
                  </a:cubicBezTo>
                  <a:lnTo>
                    <a:pt x="1" y="12124"/>
                  </a:lnTo>
                  <a:lnTo>
                    <a:pt x="1" y="19752"/>
                  </a:lnTo>
                  <a:lnTo>
                    <a:pt x="15738" y="4015"/>
                  </a:lnTo>
                  <a:cubicBezTo>
                    <a:pt x="15738" y="4013"/>
                    <a:pt x="15978" y="0"/>
                    <a:pt x="127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 name="Google Shape;1480;p39"/>
            <p:cNvSpPr/>
            <p:nvPr/>
          </p:nvSpPr>
          <p:spPr>
            <a:xfrm>
              <a:off x="788119" y="3500126"/>
              <a:ext cx="633893" cy="795603"/>
            </a:xfrm>
            <a:custGeom>
              <a:avLst/>
              <a:gdLst/>
              <a:ahLst/>
              <a:cxnLst/>
              <a:rect l="l" t="t" r="r" b="b"/>
              <a:pathLst>
                <a:path w="16209" h="20344" extrusionOk="0">
                  <a:moveTo>
                    <a:pt x="12962" y="349"/>
                  </a:moveTo>
                  <a:cubicBezTo>
                    <a:pt x="13655" y="349"/>
                    <a:pt x="14227" y="547"/>
                    <a:pt x="14668" y="942"/>
                  </a:cubicBezTo>
                  <a:cubicBezTo>
                    <a:pt x="15736" y="1902"/>
                    <a:pt x="15749" y="3746"/>
                    <a:pt x="15739" y="4112"/>
                  </a:cubicBezTo>
                  <a:lnTo>
                    <a:pt x="349" y="19505"/>
                  </a:lnTo>
                  <a:lnTo>
                    <a:pt x="349" y="12371"/>
                  </a:lnTo>
                  <a:lnTo>
                    <a:pt x="12317" y="400"/>
                  </a:lnTo>
                  <a:cubicBezTo>
                    <a:pt x="12543" y="366"/>
                    <a:pt x="12758" y="349"/>
                    <a:pt x="12962" y="349"/>
                  </a:cubicBezTo>
                  <a:close/>
                  <a:moveTo>
                    <a:pt x="12972" y="1"/>
                  </a:moveTo>
                  <a:cubicBezTo>
                    <a:pt x="12729" y="1"/>
                    <a:pt x="12473" y="23"/>
                    <a:pt x="12205" y="67"/>
                  </a:cubicBezTo>
                  <a:lnTo>
                    <a:pt x="12152" y="77"/>
                  </a:lnTo>
                  <a:lnTo>
                    <a:pt x="0" y="12227"/>
                  </a:lnTo>
                  <a:lnTo>
                    <a:pt x="0" y="20344"/>
                  </a:lnTo>
                  <a:lnTo>
                    <a:pt x="16080" y="4262"/>
                  </a:lnTo>
                  <a:lnTo>
                    <a:pt x="16084" y="4197"/>
                  </a:lnTo>
                  <a:cubicBezTo>
                    <a:pt x="16090" y="4102"/>
                    <a:pt x="16208" y="1858"/>
                    <a:pt x="14902" y="684"/>
                  </a:cubicBezTo>
                  <a:cubicBezTo>
                    <a:pt x="14398" y="229"/>
                    <a:pt x="13750" y="1"/>
                    <a:pt x="12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 name="Google Shape;1481;p39"/>
            <p:cNvSpPr/>
            <p:nvPr/>
          </p:nvSpPr>
          <p:spPr>
            <a:xfrm>
              <a:off x="1172115" y="3495942"/>
              <a:ext cx="170235" cy="1048472"/>
            </a:xfrm>
            <a:custGeom>
              <a:avLst/>
              <a:gdLst/>
              <a:ahLst/>
              <a:cxnLst/>
              <a:rect l="l" t="t" r="r" b="b"/>
              <a:pathLst>
                <a:path w="4353" h="26810" extrusionOk="0">
                  <a:moveTo>
                    <a:pt x="2178" y="1"/>
                  </a:moveTo>
                  <a:cubicBezTo>
                    <a:pt x="2102" y="1"/>
                    <a:pt x="2026" y="5"/>
                    <a:pt x="1949" y="13"/>
                  </a:cubicBezTo>
                  <a:cubicBezTo>
                    <a:pt x="840" y="129"/>
                    <a:pt x="0" y="1063"/>
                    <a:pt x="0" y="2178"/>
                  </a:cubicBezTo>
                  <a:lnTo>
                    <a:pt x="0" y="26548"/>
                  </a:lnTo>
                  <a:cubicBezTo>
                    <a:pt x="0" y="26708"/>
                    <a:pt x="130" y="26809"/>
                    <a:pt x="263" y="26809"/>
                  </a:cubicBezTo>
                  <a:cubicBezTo>
                    <a:pt x="336" y="26809"/>
                    <a:pt x="409" y="26779"/>
                    <a:pt x="463" y="26712"/>
                  </a:cubicBezTo>
                  <a:lnTo>
                    <a:pt x="4352" y="21838"/>
                  </a:lnTo>
                  <a:lnTo>
                    <a:pt x="4352" y="2178"/>
                  </a:lnTo>
                  <a:cubicBezTo>
                    <a:pt x="4352" y="963"/>
                    <a:pt x="3364" y="1"/>
                    <a:pt x="21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 name="Google Shape;1482;p39"/>
            <p:cNvSpPr/>
            <p:nvPr/>
          </p:nvSpPr>
          <p:spPr>
            <a:xfrm>
              <a:off x="1165232" y="3489215"/>
              <a:ext cx="183805" cy="1061925"/>
            </a:xfrm>
            <a:custGeom>
              <a:avLst/>
              <a:gdLst/>
              <a:ahLst/>
              <a:cxnLst/>
              <a:rect l="l" t="t" r="r" b="b"/>
              <a:pathLst>
                <a:path w="4700" h="27154" extrusionOk="0">
                  <a:moveTo>
                    <a:pt x="2351" y="348"/>
                  </a:moveTo>
                  <a:cubicBezTo>
                    <a:pt x="2844" y="348"/>
                    <a:pt x="3325" y="530"/>
                    <a:pt x="3691" y="863"/>
                  </a:cubicBezTo>
                  <a:cubicBezTo>
                    <a:pt x="4113" y="1243"/>
                    <a:pt x="4353" y="1785"/>
                    <a:pt x="4353" y="2350"/>
                  </a:cubicBezTo>
                  <a:lnTo>
                    <a:pt x="4353" y="21945"/>
                  </a:lnTo>
                  <a:lnTo>
                    <a:pt x="501" y="26772"/>
                  </a:lnTo>
                  <a:cubicBezTo>
                    <a:pt x="481" y="26798"/>
                    <a:pt x="457" y="26804"/>
                    <a:pt x="437" y="26804"/>
                  </a:cubicBezTo>
                  <a:cubicBezTo>
                    <a:pt x="423" y="26804"/>
                    <a:pt x="412" y="26802"/>
                    <a:pt x="405" y="26799"/>
                  </a:cubicBezTo>
                  <a:cubicBezTo>
                    <a:pt x="389" y="26795"/>
                    <a:pt x="350" y="26772"/>
                    <a:pt x="350" y="26718"/>
                  </a:cubicBezTo>
                  <a:lnTo>
                    <a:pt x="350" y="2348"/>
                  </a:lnTo>
                  <a:cubicBezTo>
                    <a:pt x="350" y="1320"/>
                    <a:pt x="1120" y="467"/>
                    <a:pt x="2142" y="358"/>
                  </a:cubicBezTo>
                  <a:cubicBezTo>
                    <a:pt x="2211" y="350"/>
                    <a:pt x="2282" y="348"/>
                    <a:pt x="2351" y="348"/>
                  </a:cubicBezTo>
                  <a:close/>
                  <a:moveTo>
                    <a:pt x="2348" y="1"/>
                  </a:moveTo>
                  <a:cubicBezTo>
                    <a:pt x="2267" y="1"/>
                    <a:pt x="2186" y="5"/>
                    <a:pt x="2105" y="13"/>
                  </a:cubicBezTo>
                  <a:cubicBezTo>
                    <a:pt x="905" y="142"/>
                    <a:pt x="1" y="1144"/>
                    <a:pt x="1" y="2350"/>
                  </a:cubicBezTo>
                  <a:lnTo>
                    <a:pt x="1" y="26720"/>
                  </a:lnTo>
                  <a:cubicBezTo>
                    <a:pt x="1" y="26908"/>
                    <a:pt x="115" y="27067"/>
                    <a:pt x="293" y="27130"/>
                  </a:cubicBezTo>
                  <a:cubicBezTo>
                    <a:pt x="340" y="27146"/>
                    <a:pt x="389" y="27154"/>
                    <a:pt x="438" y="27154"/>
                  </a:cubicBezTo>
                  <a:cubicBezTo>
                    <a:pt x="568" y="27154"/>
                    <a:pt x="690" y="27095"/>
                    <a:pt x="773" y="26988"/>
                  </a:cubicBezTo>
                  <a:lnTo>
                    <a:pt x="4700" y="22069"/>
                  </a:lnTo>
                  <a:lnTo>
                    <a:pt x="4700" y="2350"/>
                  </a:lnTo>
                  <a:cubicBezTo>
                    <a:pt x="4700" y="1686"/>
                    <a:pt x="4418" y="1050"/>
                    <a:pt x="3921" y="605"/>
                  </a:cubicBezTo>
                  <a:cubicBezTo>
                    <a:pt x="3489" y="214"/>
                    <a:pt x="2926" y="1"/>
                    <a:pt x="2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 name="Google Shape;1483;p39"/>
            <p:cNvSpPr/>
            <p:nvPr/>
          </p:nvSpPr>
          <p:spPr>
            <a:xfrm>
              <a:off x="762699" y="3115035"/>
              <a:ext cx="192878" cy="729590"/>
            </a:xfrm>
            <a:custGeom>
              <a:avLst/>
              <a:gdLst/>
              <a:ahLst/>
              <a:cxnLst/>
              <a:rect l="l" t="t" r="r" b="b"/>
              <a:pathLst>
                <a:path w="4932" h="18656" extrusionOk="0">
                  <a:moveTo>
                    <a:pt x="2067" y="1"/>
                  </a:moveTo>
                  <a:cubicBezTo>
                    <a:pt x="932" y="1"/>
                    <a:pt x="0" y="933"/>
                    <a:pt x="0" y="2067"/>
                  </a:cubicBezTo>
                  <a:lnTo>
                    <a:pt x="0" y="16589"/>
                  </a:lnTo>
                  <a:cubicBezTo>
                    <a:pt x="0" y="17724"/>
                    <a:pt x="932" y="18656"/>
                    <a:pt x="2067" y="18656"/>
                  </a:cubicBezTo>
                  <a:lnTo>
                    <a:pt x="2865" y="18656"/>
                  </a:lnTo>
                  <a:cubicBezTo>
                    <a:pt x="3999" y="18656"/>
                    <a:pt x="4931" y="17726"/>
                    <a:pt x="4931" y="16589"/>
                  </a:cubicBezTo>
                  <a:lnTo>
                    <a:pt x="4931" y="2067"/>
                  </a:lnTo>
                  <a:cubicBezTo>
                    <a:pt x="4931" y="933"/>
                    <a:pt x="3999" y="1"/>
                    <a:pt x="2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 name="Google Shape;1484;p39"/>
            <p:cNvSpPr/>
            <p:nvPr/>
          </p:nvSpPr>
          <p:spPr>
            <a:xfrm>
              <a:off x="755972" y="3108347"/>
              <a:ext cx="206292" cy="743082"/>
            </a:xfrm>
            <a:custGeom>
              <a:avLst/>
              <a:gdLst/>
              <a:ahLst/>
              <a:cxnLst/>
              <a:rect l="l" t="t" r="r" b="b"/>
              <a:pathLst>
                <a:path w="5275" h="19001" extrusionOk="0">
                  <a:moveTo>
                    <a:pt x="3037" y="347"/>
                  </a:moveTo>
                  <a:cubicBezTo>
                    <a:pt x="4079" y="347"/>
                    <a:pt x="4928" y="1194"/>
                    <a:pt x="4928" y="2238"/>
                  </a:cubicBezTo>
                  <a:lnTo>
                    <a:pt x="4928" y="16760"/>
                  </a:lnTo>
                  <a:cubicBezTo>
                    <a:pt x="4928" y="17802"/>
                    <a:pt x="4081" y="18651"/>
                    <a:pt x="3037" y="18651"/>
                  </a:cubicBezTo>
                  <a:lnTo>
                    <a:pt x="2239" y="18651"/>
                  </a:lnTo>
                  <a:cubicBezTo>
                    <a:pt x="1197" y="18651"/>
                    <a:pt x="347" y="17804"/>
                    <a:pt x="347" y="16760"/>
                  </a:cubicBezTo>
                  <a:lnTo>
                    <a:pt x="347" y="2238"/>
                  </a:lnTo>
                  <a:cubicBezTo>
                    <a:pt x="347" y="1196"/>
                    <a:pt x="1195" y="347"/>
                    <a:pt x="2239" y="347"/>
                  </a:cubicBezTo>
                  <a:close/>
                  <a:moveTo>
                    <a:pt x="2239" y="0"/>
                  </a:moveTo>
                  <a:cubicBezTo>
                    <a:pt x="1005" y="0"/>
                    <a:pt x="1" y="1003"/>
                    <a:pt x="1" y="2238"/>
                  </a:cubicBezTo>
                  <a:lnTo>
                    <a:pt x="1" y="16760"/>
                  </a:lnTo>
                  <a:cubicBezTo>
                    <a:pt x="1" y="17993"/>
                    <a:pt x="1003" y="19000"/>
                    <a:pt x="2239" y="19000"/>
                  </a:cubicBezTo>
                  <a:lnTo>
                    <a:pt x="3037" y="19000"/>
                  </a:lnTo>
                  <a:cubicBezTo>
                    <a:pt x="4270" y="19000"/>
                    <a:pt x="5275" y="17995"/>
                    <a:pt x="5275" y="16760"/>
                  </a:cubicBezTo>
                  <a:lnTo>
                    <a:pt x="5275" y="2238"/>
                  </a:lnTo>
                  <a:cubicBezTo>
                    <a:pt x="5275" y="1005"/>
                    <a:pt x="4274" y="0"/>
                    <a:pt x="3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 name="Google Shape;1485;p39"/>
            <p:cNvSpPr/>
            <p:nvPr/>
          </p:nvSpPr>
          <p:spPr>
            <a:xfrm>
              <a:off x="762699" y="3115035"/>
              <a:ext cx="192878" cy="458340"/>
            </a:xfrm>
            <a:custGeom>
              <a:avLst/>
              <a:gdLst/>
              <a:ahLst/>
              <a:cxnLst/>
              <a:rect l="l" t="t" r="r" b="b"/>
              <a:pathLst>
                <a:path w="4932" h="11720" extrusionOk="0">
                  <a:moveTo>
                    <a:pt x="2067" y="1"/>
                  </a:moveTo>
                  <a:cubicBezTo>
                    <a:pt x="932" y="1"/>
                    <a:pt x="0" y="933"/>
                    <a:pt x="0" y="2067"/>
                  </a:cubicBezTo>
                  <a:lnTo>
                    <a:pt x="0" y="9652"/>
                  </a:lnTo>
                  <a:cubicBezTo>
                    <a:pt x="0" y="10787"/>
                    <a:pt x="932" y="11719"/>
                    <a:pt x="2067" y="11719"/>
                  </a:cubicBezTo>
                  <a:lnTo>
                    <a:pt x="2865" y="11719"/>
                  </a:lnTo>
                  <a:cubicBezTo>
                    <a:pt x="3999" y="11719"/>
                    <a:pt x="4931" y="10789"/>
                    <a:pt x="4931" y="9652"/>
                  </a:cubicBezTo>
                  <a:lnTo>
                    <a:pt x="4931" y="2067"/>
                  </a:lnTo>
                  <a:cubicBezTo>
                    <a:pt x="4931" y="933"/>
                    <a:pt x="3999" y="1"/>
                    <a:pt x="2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 name="Google Shape;1486;p39"/>
            <p:cNvSpPr/>
            <p:nvPr/>
          </p:nvSpPr>
          <p:spPr>
            <a:xfrm>
              <a:off x="755972" y="3108347"/>
              <a:ext cx="206292" cy="471871"/>
            </a:xfrm>
            <a:custGeom>
              <a:avLst/>
              <a:gdLst/>
              <a:ahLst/>
              <a:cxnLst/>
              <a:rect l="l" t="t" r="r" b="b"/>
              <a:pathLst>
                <a:path w="5275" h="12066" extrusionOk="0">
                  <a:moveTo>
                    <a:pt x="3037" y="347"/>
                  </a:moveTo>
                  <a:cubicBezTo>
                    <a:pt x="4079" y="347"/>
                    <a:pt x="4928" y="1194"/>
                    <a:pt x="4928" y="2238"/>
                  </a:cubicBezTo>
                  <a:lnTo>
                    <a:pt x="4928" y="9823"/>
                  </a:lnTo>
                  <a:cubicBezTo>
                    <a:pt x="4928" y="10866"/>
                    <a:pt x="4081" y="11715"/>
                    <a:pt x="3037" y="11715"/>
                  </a:cubicBezTo>
                  <a:lnTo>
                    <a:pt x="2239" y="11715"/>
                  </a:lnTo>
                  <a:cubicBezTo>
                    <a:pt x="1197" y="11715"/>
                    <a:pt x="347" y="10868"/>
                    <a:pt x="347" y="9823"/>
                  </a:cubicBezTo>
                  <a:lnTo>
                    <a:pt x="347" y="2238"/>
                  </a:lnTo>
                  <a:cubicBezTo>
                    <a:pt x="347" y="1196"/>
                    <a:pt x="1195" y="347"/>
                    <a:pt x="2239" y="347"/>
                  </a:cubicBezTo>
                  <a:close/>
                  <a:moveTo>
                    <a:pt x="2239" y="0"/>
                  </a:moveTo>
                  <a:cubicBezTo>
                    <a:pt x="1005" y="0"/>
                    <a:pt x="1" y="1003"/>
                    <a:pt x="1" y="2238"/>
                  </a:cubicBezTo>
                  <a:lnTo>
                    <a:pt x="1" y="9825"/>
                  </a:lnTo>
                  <a:cubicBezTo>
                    <a:pt x="1" y="11059"/>
                    <a:pt x="1003" y="12065"/>
                    <a:pt x="2239" y="12065"/>
                  </a:cubicBezTo>
                  <a:lnTo>
                    <a:pt x="3037" y="12065"/>
                  </a:lnTo>
                  <a:cubicBezTo>
                    <a:pt x="4270" y="12065"/>
                    <a:pt x="5275" y="11059"/>
                    <a:pt x="5275" y="9823"/>
                  </a:cubicBezTo>
                  <a:lnTo>
                    <a:pt x="5275" y="2238"/>
                  </a:lnTo>
                  <a:cubicBezTo>
                    <a:pt x="5275" y="1005"/>
                    <a:pt x="4274" y="0"/>
                    <a:pt x="3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 name="Google Shape;1487;p39"/>
            <p:cNvSpPr/>
            <p:nvPr/>
          </p:nvSpPr>
          <p:spPr>
            <a:xfrm>
              <a:off x="793437" y="2710546"/>
              <a:ext cx="94014" cy="641441"/>
            </a:xfrm>
            <a:custGeom>
              <a:avLst/>
              <a:gdLst/>
              <a:ahLst/>
              <a:cxnLst/>
              <a:rect l="l" t="t" r="r" b="b"/>
              <a:pathLst>
                <a:path w="2404" h="16402" extrusionOk="0">
                  <a:moveTo>
                    <a:pt x="1007" y="1"/>
                  </a:moveTo>
                  <a:cubicBezTo>
                    <a:pt x="453" y="1"/>
                    <a:pt x="0" y="454"/>
                    <a:pt x="0" y="1007"/>
                  </a:cubicBezTo>
                  <a:lnTo>
                    <a:pt x="0" y="15395"/>
                  </a:lnTo>
                  <a:cubicBezTo>
                    <a:pt x="0" y="15949"/>
                    <a:pt x="453" y="16402"/>
                    <a:pt x="1007" y="16402"/>
                  </a:cubicBezTo>
                  <a:lnTo>
                    <a:pt x="1397" y="16402"/>
                  </a:lnTo>
                  <a:cubicBezTo>
                    <a:pt x="1951" y="16402"/>
                    <a:pt x="2404" y="15949"/>
                    <a:pt x="2404" y="15395"/>
                  </a:cubicBezTo>
                  <a:lnTo>
                    <a:pt x="2404" y="1007"/>
                  </a:lnTo>
                  <a:cubicBezTo>
                    <a:pt x="2404" y="454"/>
                    <a:pt x="1951"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 name="Google Shape;1488;p39"/>
            <p:cNvSpPr/>
            <p:nvPr/>
          </p:nvSpPr>
          <p:spPr>
            <a:xfrm>
              <a:off x="786711" y="2703858"/>
              <a:ext cx="107546" cy="654933"/>
            </a:xfrm>
            <a:custGeom>
              <a:avLst/>
              <a:gdLst/>
              <a:ahLst/>
              <a:cxnLst/>
              <a:rect l="l" t="t" r="r" b="b"/>
              <a:pathLst>
                <a:path w="2750" h="16747" extrusionOk="0">
                  <a:moveTo>
                    <a:pt x="1569" y="347"/>
                  </a:moveTo>
                  <a:cubicBezTo>
                    <a:pt x="2026" y="347"/>
                    <a:pt x="2400" y="721"/>
                    <a:pt x="2400" y="1180"/>
                  </a:cubicBezTo>
                  <a:lnTo>
                    <a:pt x="2400" y="15566"/>
                  </a:lnTo>
                  <a:cubicBezTo>
                    <a:pt x="2400" y="16025"/>
                    <a:pt x="2026" y="16400"/>
                    <a:pt x="1569" y="16400"/>
                  </a:cubicBezTo>
                  <a:lnTo>
                    <a:pt x="1179" y="16400"/>
                  </a:lnTo>
                  <a:cubicBezTo>
                    <a:pt x="722" y="16400"/>
                    <a:pt x="347" y="16025"/>
                    <a:pt x="347" y="15566"/>
                  </a:cubicBezTo>
                  <a:lnTo>
                    <a:pt x="347" y="1180"/>
                  </a:lnTo>
                  <a:cubicBezTo>
                    <a:pt x="347" y="721"/>
                    <a:pt x="722" y="347"/>
                    <a:pt x="1179" y="347"/>
                  </a:cubicBezTo>
                  <a:close/>
                  <a:moveTo>
                    <a:pt x="1179" y="0"/>
                  </a:moveTo>
                  <a:cubicBezTo>
                    <a:pt x="529" y="0"/>
                    <a:pt x="1" y="528"/>
                    <a:pt x="1" y="1178"/>
                  </a:cubicBezTo>
                  <a:lnTo>
                    <a:pt x="1" y="15566"/>
                  </a:lnTo>
                  <a:cubicBezTo>
                    <a:pt x="1" y="16216"/>
                    <a:pt x="529" y="16746"/>
                    <a:pt x="1179" y="16746"/>
                  </a:cubicBezTo>
                  <a:lnTo>
                    <a:pt x="1569" y="16746"/>
                  </a:lnTo>
                  <a:cubicBezTo>
                    <a:pt x="2219" y="16746"/>
                    <a:pt x="2749" y="16216"/>
                    <a:pt x="2749" y="15566"/>
                  </a:cubicBezTo>
                  <a:lnTo>
                    <a:pt x="2749" y="1178"/>
                  </a:lnTo>
                  <a:cubicBezTo>
                    <a:pt x="2749" y="528"/>
                    <a:pt x="2219" y="0"/>
                    <a:pt x="1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 name="Google Shape;1489;p39"/>
            <p:cNvSpPr/>
            <p:nvPr/>
          </p:nvSpPr>
          <p:spPr>
            <a:xfrm>
              <a:off x="817293" y="2671477"/>
              <a:ext cx="46264" cy="274887"/>
            </a:xfrm>
            <a:custGeom>
              <a:avLst/>
              <a:gdLst/>
              <a:ahLst/>
              <a:cxnLst/>
              <a:rect l="l" t="t" r="r" b="b"/>
              <a:pathLst>
                <a:path w="1183" h="7029" extrusionOk="0">
                  <a:moveTo>
                    <a:pt x="495" y="1"/>
                  </a:moveTo>
                  <a:cubicBezTo>
                    <a:pt x="223" y="1"/>
                    <a:pt x="1" y="221"/>
                    <a:pt x="1" y="495"/>
                  </a:cubicBezTo>
                  <a:lnTo>
                    <a:pt x="1" y="6534"/>
                  </a:lnTo>
                  <a:cubicBezTo>
                    <a:pt x="1" y="6808"/>
                    <a:pt x="223" y="7028"/>
                    <a:pt x="495" y="7028"/>
                  </a:cubicBezTo>
                  <a:lnTo>
                    <a:pt x="688" y="7028"/>
                  </a:lnTo>
                  <a:cubicBezTo>
                    <a:pt x="958" y="7028"/>
                    <a:pt x="1183" y="6808"/>
                    <a:pt x="1183" y="6534"/>
                  </a:cubicBezTo>
                  <a:lnTo>
                    <a:pt x="1183" y="495"/>
                  </a:lnTo>
                  <a:cubicBezTo>
                    <a:pt x="1183" y="221"/>
                    <a:pt x="962" y="1"/>
                    <a:pt x="6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0" name="Google Shape;1490;p39"/>
            <p:cNvSpPr/>
            <p:nvPr/>
          </p:nvSpPr>
          <p:spPr>
            <a:xfrm>
              <a:off x="810449" y="2664634"/>
              <a:ext cx="59991" cy="288574"/>
            </a:xfrm>
            <a:custGeom>
              <a:avLst/>
              <a:gdLst/>
              <a:ahLst/>
              <a:cxnLst/>
              <a:rect l="l" t="t" r="r" b="b"/>
              <a:pathLst>
                <a:path w="1534" h="7379" extrusionOk="0">
                  <a:moveTo>
                    <a:pt x="863" y="349"/>
                  </a:moveTo>
                  <a:cubicBezTo>
                    <a:pt x="1041" y="349"/>
                    <a:pt x="1183" y="493"/>
                    <a:pt x="1183" y="670"/>
                  </a:cubicBezTo>
                  <a:lnTo>
                    <a:pt x="1183" y="6709"/>
                  </a:lnTo>
                  <a:cubicBezTo>
                    <a:pt x="1183" y="6886"/>
                    <a:pt x="1041" y="7030"/>
                    <a:pt x="863" y="7030"/>
                  </a:cubicBezTo>
                  <a:lnTo>
                    <a:pt x="670" y="7030"/>
                  </a:lnTo>
                  <a:cubicBezTo>
                    <a:pt x="497" y="7030"/>
                    <a:pt x="351" y="6886"/>
                    <a:pt x="351" y="6709"/>
                  </a:cubicBezTo>
                  <a:lnTo>
                    <a:pt x="351" y="670"/>
                  </a:lnTo>
                  <a:cubicBezTo>
                    <a:pt x="351" y="493"/>
                    <a:pt x="493" y="349"/>
                    <a:pt x="670" y="349"/>
                  </a:cubicBezTo>
                  <a:close/>
                  <a:moveTo>
                    <a:pt x="670" y="0"/>
                  </a:moveTo>
                  <a:cubicBezTo>
                    <a:pt x="302" y="0"/>
                    <a:pt x="1" y="300"/>
                    <a:pt x="1" y="670"/>
                  </a:cubicBezTo>
                  <a:lnTo>
                    <a:pt x="1" y="6709"/>
                  </a:lnTo>
                  <a:cubicBezTo>
                    <a:pt x="1" y="7079"/>
                    <a:pt x="302" y="7379"/>
                    <a:pt x="670" y="7379"/>
                  </a:cubicBezTo>
                  <a:lnTo>
                    <a:pt x="863" y="7379"/>
                  </a:lnTo>
                  <a:cubicBezTo>
                    <a:pt x="1232" y="7379"/>
                    <a:pt x="1531" y="7079"/>
                    <a:pt x="1533" y="6709"/>
                  </a:cubicBezTo>
                  <a:lnTo>
                    <a:pt x="1533" y="670"/>
                  </a:lnTo>
                  <a:cubicBezTo>
                    <a:pt x="1533" y="300"/>
                    <a:pt x="1232" y="0"/>
                    <a:pt x="8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 name="Google Shape;1491;p39"/>
            <p:cNvSpPr/>
            <p:nvPr/>
          </p:nvSpPr>
          <p:spPr>
            <a:xfrm>
              <a:off x="793437" y="2493616"/>
              <a:ext cx="94014" cy="155257"/>
            </a:xfrm>
            <a:custGeom>
              <a:avLst/>
              <a:gdLst/>
              <a:ahLst/>
              <a:cxnLst/>
              <a:rect l="l" t="t" r="r" b="b"/>
              <a:pathLst>
                <a:path w="2404" h="3970" extrusionOk="0">
                  <a:moveTo>
                    <a:pt x="1985" y="1"/>
                  </a:moveTo>
                  <a:cubicBezTo>
                    <a:pt x="1923" y="1"/>
                    <a:pt x="1860" y="15"/>
                    <a:pt x="1799" y="45"/>
                  </a:cubicBezTo>
                  <a:lnTo>
                    <a:pt x="666" y="611"/>
                  </a:lnTo>
                  <a:cubicBezTo>
                    <a:pt x="256" y="813"/>
                    <a:pt x="0" y="1229"/>
                    <a:pt x="0" y="1684"/>
                  </a:cubicBezTo>
                  <a:lnTo>
                    <a:pt x="0" y="2768"/>
                  </a:lnTo>
                  <a:cubicBezTo>
                    <a:pt x="0" y="3434"/>
                    <a:pt x="540" y="3970"/>
                    <a:pt x="1202" y="3970"/>
                  </a:cubicBezTo>
                  <a:cubicBezTo>
                    <a:pt x="1864" y="3970"/>
                    <a:pt x="2404" y="3434"/>
                    <a:pt x="2402" y="2768"/>
                  </a:cubicBezTo>
                  <a:lnTo>
                    <a:pt x="2402" y="419"/>
                  </a:lnTo>
                  <a:cubicBezTo>
                    <a:pt x="2402" y="177"/>
                    <a:pt x="2204" y="1"/>
                    <a:pt x="19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 name="Google Shape;1492;p39"/>
            <p:cNvSpPr/>
            <p:nvPr/>
          </p:nvSpPr>
          <p:spPr>
            <a:xfrm>
              <a:off x="786711" y="2486890"/>
              <a:ext cx="107546" cy="168827"/>
            </a:xfrm>
            <a:custGeom>
              <a:avLst/>
              <a:gdLst/>
              <a:ahLst/>
              <a:cxnLst/>
              <a:rect l="l" t="t" r="r" b="b"/>
              <a:pathLst>
                <a:path w="2750" h="4317" extrusionOk="0">
                  <a:moveTo>
                    <a:pt x="2158" y="347"/>
                  </a:moveTo>
                  <a:cubicBezTo>
                    <a:pt x="2201" y="347"/>
                    <a:pt x="2247" y="359"/>
                    <a:pt x="2286" y="387"/>
                  </a:cubicBezTo>
                  <a:cubicBezTo>
                    <a:pt x="2359" y="430"/>
                    <a:pt x="2400" y="507"/>
                    <a:pt x="2400" y="593"/>
                  </a:cubicBezTo>
                  <a:lnTo>
                    <a:pt x="2400" y="2942"/>
                  </a:lnTo>
                  <a:cubicBezTo>
                    <a:pt x="2400" y="3509"/>
                    <a:pt x="1941" y="3970"/>
                    <a:pt x="1374" y="3970"/>
                  </a:cubicBezTo>
                  <a:cubicBezTo>
                    <a:pt x="808" y="3970"/>
                    <a:pt x="347" y="3509"/>
                    <a:pt x="347" y="2942"/>
                  </a:cubicBezTo>
                  <a:lnTo>
                    <a:pt x="347" y="1858"/>
                  </a:lnTo>
                  <a:cubicBezTo>
                    <a:pt x="347" y="1468"/>
                    <a:pt x="566" y="1116"/>
                    <a:pt x="917" y="940"/>
                  </a:cubicBezTo>
                  <a:lnTo>
                    <a:pt x="2050" y="375"/>
                  </a:lnTo>
                  <a:cubicBezTo>
                    <a:pt x="2083" y="357"/>
                    <a:pt x="2121" y="347"/>
                    <a:pt x="2158" y="347"/>
                  </a:cubicBezTo>
                  <a:close/>
                  <a:moveTo>
                    <a:pt x="2160" y="1"/>
                  </a:moveTo>
                  <a:cubicBezTo>
                    <a:pt x="2070" y="1"/>
                    <a:pt x="1979" y="22"/>
                    <a:pt x="1894" y="63"/>
                  </a:cubicBezTo>
                  <a:lnTo>
                    <a:pt x="761" y="629"/>
                  </a:lnTo>
                  <a:cubicBezTo>
                    <a:pt x="290" y="863"/>
                    <a:pt x="1" y="1334"/>
                    <a:pt x="1" y="1858"/>
                  </a:cubicBezTo>
                  <a:lnTo>
                    <a:pt x="1" y="2942"/>
                  </a:lnTo>
                  <a:cubicBezTo>
                    <a:pt x="1" y="3700"/>
                    <a:pt x="615" y="4317"/>
                    <a:pt x="1374" y="4317"/>
                  </a:cubicBezTo>
                  <a:cubicBezTo>
                    <a:pt x="2132" y="4317"/>
                    <a:pt x="2749" y="3698"/>
                    <a:pt x="2749" y="2942"/>
                  </a:cubicBezTo>
                  <a:lnTo>
                    <a:pt x="2749" y="593"/>
                  </a:lnTo>
                  <a:cubicBezTo>
                    <a:pt x="2749" y="387"/>
                    <a:pt x="2643" y="199"/>
                    <a:pt x="2467" y="91"/>
                  </a:cubicBezTo>
                  <a:cubicBezTo>
                    <a:pt x="2372" y="30"/>
                    <a:pt x="2267" y="1"/>
                    <a:pt x="2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 name="Google Shape;1493;p39"/>
            <p:cNvSpPr/>
            <p:nvPr/>
          </p:nvSpPr>
          <p:spPr>
            <a:xfrm>
              <a:off x="1377821" y="3673568"/>
              <a:ext cx="152206" cy="495727"/>
            </a:xfrm>
            <a:custGeom>
              <a:avLst/>
              <a:gdLst/>
              <a:ahLst/>
              <a:cxnLst/>
              <a:rect l="l" t="t" r="r" b="b"/>
              <a:pathLst>
                <a:path w="3892" h="12676" extrusionOk="0">
                  <a:moveTo>
                    <a:pt x="1632" y="0"/>
                  </a:moveTo>
                  <a:cubicBezTo>
                    <a:pt x="735" y="0"/>
                    <a:pt x="0" y="733"/>
                    <a:pt x="0" y="1629"/>
                  </a:cubicBezTo>
                  <a:lnTo>
                    <a:pt x="0" y="11045"/>
                  </a:lnTo>
                  <a:cubicBezTo>
                    <a:pt x="0" y="11941"/>
                    <a:pt x="735" y="12676"/>
                    <a:pt x="1632" y="12676"/>
                  </a:cubicBezTo>
                  <a:lnTo>
                    <a:pt x="2262" y="12676"/>
                  </a:lnTo>
                  <a:cubicBezTo>
                    <a:pt x="3159" y="12676"/>
                    <a:pt x="3891" y="11941"/>
                    <a:pt x="3891" y="11045"/>
                  </a:cubicBezTo>
                  <a:lnTo>
                    <a:pt x="3891" y="1629"/>
                  </a:lnTo>
                  <a:cubicBezTo>
                    <a:pt x="3891" y="735"/>
                    <a:pt x="3159" y="0"/>
                    <a:pt x="2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 name="Google Shape;1494;p39"/>
            <p:cNvSpPr/>
            <p:nvPr/>
          </p:nvSpPr>
          <p:spPr>
            <a:xfrm>
              <a:off x="1370977" y="3666685"/>
              <a:ext cx="165894" cy="509493"/>
            </a:xfrm>
            <a:custGeom>
              <a:avLst/>
              <a:gdLst/>
              <a:ahLst/>
              <a:cxnLst/>
              <a:rect l="l" t="t" r="r" b="b"/>
              <a:pathLst>
                <a:path w="4242" h="13028" extrusionOk="0">
                  <a:moveTo>
                    <a:pt x="2437" y="352"/>
                  </a:moveTo>
                  <a:cubicBezTo>
                    <a:pt x="3241" y="352"/>
                    <a:pt x="3895" y="1006"/>
                    <a:pt x="3895" y="1809"/>
                  </a:cubicBezTo>
                  <a:lnTo>
                    <a:pt x="3895" y="11225"/>
                  </a:lnTo>
                  <a:cubicBezTo>
                    <a:pt x="3895" y="12028"/>
                    <a:pt x="3239" y="12682"/>
                    <a:pt x="2437" y="12682"/>
                  </a:cubicBezTo>
                  <a:lnTo>
                    <a:pt x="1807" y="12682"/>
                  </a:lnTo>
                  <a:cubicBezTo>
                    <a:pt x="1001" y="12682"/>
                    <a:pt x="349" y="12026"/>
                    <a:pt x="349" y="11225"/>
                  </a:cubicBezTo>
                  <a:lnTo>
                    <a:pt x="349" y="1809"/>
                  </a:lnTo>
                  <a:cubicBezTo>
                    <a:pt x="349" y="1004"/>
                    <a:pt x="1003" y="352"/>
                    <a:pt x="1807" y="352"/>
                  </a:cubicBezTo>
                  <a:close/>
                  <a:moveTo>
                    <a:pt x="1807" y="1"/>
                  </a:moveTo>
                  <a:cubicBezTo>
                    <a:pt x="812" y="1"/>
                    <a:pt x="0" y="811"/>
                    <a:pt x="0" y="1805"/>
                  </a:cubicBezTo>
                  <a:lnTo>
                    <a:pt x="0" y="11221"/>
                  </a:lnTo>
                  <a:cubicBezTo>
                    <a:pt x="0" y="12216"/>
                    <a:pt x="812" y="13027"/>
                    <a:pt x="1807" y="13027"/>
                  </a:cubicBezTo>
                  <a:lnTo>
                    <a:pt x="2437" y="13027"/>
                  </a:lnTo>
                  <a:cubicBezTo>
                    <a:pt x="3432" y="13027"/>
                    <a:pt x="4240" y="12216"/>
                    <a:pt x="4242" y="11221"/>
                  </a:cubicBezTo>
                  <a:lnTo>
                    <a:pt x="4242" y="1805"/>
                  </a:lnTo>
                  <a:cubicBezTo>
                    <a:pt x="4242" y="811"/>
                    <a:pt x="3432" y="1"/>
                    <a:pt x="2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 name="Google Shape;1495;p39"/>
            <p:cNvSpPr/>
            <p:nvPr/>
          </p:nvSpPr>
          <p:spPr>
            <a:xfrm>
              <a:off x="728323" y="5055001"/>
              <a:ext cx="740461" cy="81617"/>
            </a:xfrm>
            <a:custGeom>
              <a:avLst/>
              <a:gdLst/>
              <a:ahLst/>
              <a:cxnLst/>
              <a:rect l="l" t="t" r="r" b="b"/>
              <a:pathLst>
                <a:path w="18934" h="2087" extrusionOk="0">
                  <a:moveTo>
                    <a:pt x="499" y="0"/>
                  </a:moveTo>
                  <a:cubicBezTo>
                    <a:pt x="225" y="0"/>
                    <a:pt x="0" y="223"/>
                    <a:pt x="0" y="499"/>
                  </a:cubicBezTo>
                  <a:lnTo>
                    <a:pt x="0" y="1588"/>
                  </a:lnTo>
                  <a:cubicBezTo>
                    <a:pt x="0" y="1862"/>
                    <a:pt x="223" y="2087"/>
                    <a:pt x="499" y="2087"/>
                  </a:cubicBezTo>
                  <a:lnTo>
                    <a:pt x="18433" y="2087"/>
                  </a:lnTo>
                  <a:cubicBezTo>
                    <a:pt x="18709" y="2087"/>
                    <a:pt x="18933" y="1862"/>
                    <a:pt x="18931" y="1588"/>
                  </a:cubicBezTo>
                  <a:lnTo>
                    <a:pt x="18931" y="499"/>
                  </a:lnTo>
                  <a:cubicBezTo>
                    <a:pt x="18931" y="225"/>
                    <a:pt x="18709" y="0"/>
                    <a:pt x="18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 name="Google Shape;1496;p39"/>
            <p:cNvSpPr/>
            <p:nvPr/>
          </p:nvSpPr>
          <p:spPr>
            <a:xfrm>
              <a:off x="721597" y="5048157"/>
              <a:ext cx="754032" cy="95344"/>
            </a:xfrm>
            <a:custGeom>
              <a:avLst/>
              <a:gdLst/>
              <a:ahLst/>
              <a:cxnLst/>
              <a:rect l="l" t="t" r="r" b="b"/>
              <a:pathLst>
                <a:path w="19281" h="2438" extrusionOk="0">
                  <a:moveTo>
                    <a:pt x="18609" y="349"/>
                  </a:moveTo>
                  <a:cubicBezTo>
                    <a:pt x="18788" y="349"/>
                    <a:pt x="18934" y="493"/>
                    <a:pt x="18934" y="674"/>
                  </a:cubicBezTo>
                  <a:lnTo>
                    <a:pt x="18934" y="1763"/>
                  </a:lnTo>
                  <a:cubicBezTo>
                    <a:pt x="18934" y="1945"/>
                    <a:pt x="18788" y="2088"/>
                    <a:pt x="18609" y="2088"/>
                  </a:cubicBezTo>
                  <a:lnTo>
                    <a:pt x="673" y="2088"/>
                  </a:lnTo>
                  <a:cubicBezTo>
                    <a:pt x="494" y="2088"/>
                    <a:pt x="348" y="1945"/>
                    <a:pt x="348" y="1763"/>
                  </a:cubicBezTo>
                  <a:lnTo>
                    <a:pt x="348" y="674"/>
                  </a:lnTo>
                  <a:cubicBezTo>
                    <a:pt x="348" y="493"/>
                    <a:pt x="494" y="349"/>
                    <a:pt x="673" y="349"/>
                  </a:cubicBezTo>
                  <a:close/>
                  <a:moveTo>
                    <a:pt x="673" y="0"/>
                  </a:moveTo>
                  <a:cubicBezTo>
                    <a:pt x="300" y="0"/>
                    <a:pt x="1" y="303"/>
                    <a:pt x="1" y="672"/>
                  </a:cubicBezTo>
                  <a:lnTo>
                    <a:pt x="1" y="1763"/>
                  </a:lnTo>
                  <a:cubicBezTo>
                    <a:pt x="1" y="2136"/>
                    <a:pt x="300" y="2437"/>
                    <a:pt x="673" y="2437"/>
                  </a:cubicBezTo>
                  <a:lnTo>
                    <a:pt x="18605" y="2437"/>
                  </a:lnTo>
                  <a:cubicBezTo>
                    <a:pt x="18977" y="2437"/>
                    <a:pt x="19279" y="2134"/>
                    <a:pt x="19281" y="1763"/>
                  </a:cubicBezTo>
                  <a:lnTo>
                    <a:pt x="19281" y="672"/>
                  </a:lnTo>
                  <a:cubicBezTo>
                    <a:pt x="19281" y="301"/>
                    <a:pt x="18979" y="0"/>
                    <a:pt x="18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 name="Google Shape;1497;p39"/>
            <p:cNvSpPr/>
            <p:nvPr/>
          </p:nvSpPr>
          <p:spPr>
            <a:xfrm>
              <a:off x="726837" y="2626191"/>
              <a:ext cx="227175" cy="68203"/>
            </a:xfrm>
            <a:custGeom>
              <a:avLst/>
              <a:gdLst/>
              <a:ahLst/>
              <a:cxnLst/>
              <a:rect l="l" t="t" r="r" b="b"/>
              <a:pathLst>
                <a:path w="5809" h="1744" extrusionOk="0">
                  <a:moveTo>
                    <a:pt x="474" y="0"/>
                  </a:moveTo>
                  <a:cubicBezTo>
                    <a:pt x="216" y="0"/>
                    <a:pt x="1" y="213"/>
                    <a:pt x="1" y="473"/>
                  </a:cubicBezTo>
                  <a:lnTo>
                    <a:pt x="1" y="1271"/>
                  </a:lnTo>
                  <a:cubicBezTo>
                    <a:pt x="1" y="1531"/>
                    <a:pt x="214" y="1744"/>
                    <a:pt x="474" y="1744"/>
                  </a:cubicBezTo>
                  <a:lnTo>
                    <a:pt x="5336" y="1744"/>
                  </a:lnTo>
                  <a:cubicBezTo>
                    <a:pt x="5596" y="1744"/>
                    <a:pt x="5809" y="1533"/>
                    <a:pt x="5809" y="1271"/>
                  </a:cubicBezTo>
                  <a:lnTo>
                    <a:pt x="5809" y="473"/>
                  </a:lnTo>
                  <a:cubicBezTo>
                    <a:pt x="5809" y="215"/>
                    <a:pt x="5596" y="0"/>
                    <a:pt x="53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 name="Google Shape;1498;p39"/>
            <p:cNvSpPr/>
            <p:nvPr/>
          </p:nvSpPr>
          <p:spPr>
            <a:xfrm>
              <a:off x="720072" y="2619425"/>
              <a:ext cx="240824" cy="81852"/>
            </a:xfrm>
            <a:custGeom>
              <a:avLst/>
              <a:gdLst/>
              <a:ahLst/>
              <a:cxnLst/>
              <a:rect l="l" t="t" r="r" b="b"/>
              <a:pathLst>
                <a:path w="6158" h="2093" extrusionOk="0">
                  <a:moveTo>
                    <a:pt x="5509" y="347"/>
                  </a:moveTo>
                  <a:cubicBezTo>
                    <a:pt x="5673" y="347"/>
                    <a:pt x="5808" y="483"/>
                    <a:pt x="5808" y="646"/>
                  </a:cubicBezTo>
                  <a:lnTo>
                    <a:pt x="5808" y="1444"/>
                  </a:lnTo>
                  <a:cubicBezTo>
                    <a:pt x="5808" y="1610"/>
                    <a:pt x="5675" y="1746"/>
                    <a:pt x="5509" y="1746"/>
                  </a:cubicBezTo>
                  <a:lnTo>
                    <a:pt x="647" y="1746"/>
                  </a:lnTo>
                  <a:cubicBezTo>
                    <a:pt x="483" y="1746"/>
                    <a:pt x="347" y="1610"/>
                    <a:pt x="347" y="1444"/>
                  </a:cubicBezTo>
                  <a:lnTo>
                    <a:pt x="347" y="646"/>
                  </a:lnTo>
                  <a:cubicBezTo>
                    <a:pt x="347" y="483"/>
                    <a:pt x="483" y="347"/>
                    <a:pt x="647" y="347"/>
                  </a:cubicBezTo>
                  <a:close/>
                  <a:moveTo>
                    <a:pt x="647" y="0"/>
                  </a:moveTo>
                  <a:cubicBezTo>
                    <a:pt x="290" y="0"/>
                    <a:pt x="1" y="290"/>
                    <a:pt x="1" y="646"/>
                  </a:cubicBezTo>
                  <a:lnTo>
                    <a:pt x="1" y="1444"/>
                  </a:lnTo>
                  <a:cubicBezTo>
                    <a:pt x="1" y="1803"/>
                    <a:pt x="290" y="2092"/>
                    <a:pt x="647" y="2092"/>
                  </a:cubicBezTo>
                  <a:lnTo>
                    <a:pt x="5509" y="2092"/>
                  </a:lnTo>
                  <a:cubicBezTo>
                    <a:pt x="5866" y="2092"/>
                    <a:pt x="6157" y="1803"/>
                    <a:pt x="6157" y="1444"/>
                  </a:cubicBezTo>
                  <a:lnTo>
                    <a:pt x="6157" y="646"/>
                  </a:lnTo>
                  <a:cubicBezTo>
                    <a:pt x="6157" y="290"/>
                    <a:pt x="5866" y="0"/>
                    <a:pt x="5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 name="Google Shape;1499;p39"/>
            <p:cNvSpPr/>
            <p:nvPr/>
          </p:nvSpPr>
          <p:spPr>
            <a:xfrm>
              <a:off x="997500" y="3086095"/>
              <a:ext cx="252908" cy="400343"/>
            </a:xfrm>
            <a:custGeom>
              <a:avLst/>
              <a:gdLst/>
              <a:ahLst/>
              <a:cxnLst/>
              <a:rect l="l" t="t" r="r" b="b"/>
              <a:pathLst>
                <a:path w="6467" h="10237" extrusionOk="0">
                  <a:moveTo>
                    <a:pt x="2710" y="0"/>
                  </a:moveTo>
                  <a:cubicBezTo>
                    <a:pt x="1213" y="0"/>
                    <a:pt x="1" y="1214"/>
                    <a:pt x="1" y="2709"/>
                  </a:cubicBezTo>
                  <a:lnTo>
                    <a:pt x="1" y="10237"/>
                  </a:lnTo>
                  <a:lnTo>
                    <a:pt x="6467" y="10237"/>
                  </a:lnTo>
                  <a:lnTo>
                    <a:pt x="6467" y="2709"/>
                  </a:lnTo>
                  <a:cubicBezTo>
                    <a:pt x="6465" y="1214"/>
                    <a:pt x="5253" y="0"/>
                    <a:pt x="3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 name="Google Shape;1500;p39"/>
            <p:cNvSpPr/>
            <p:nvPr/>
          </p:nvSpPr>
          <p:spPr>
            <a:xfrm>
              <a:off x="990656" y="3079369"/>
              <a:ext cx="266557" cy="414031"/>
            </a:xfrm>
            <a:custGeom>
              <a:avLst/>
              <a:gdLst/>
              <a:ahLst/>
              <a:cxnLst/>
              <a:rect l="l" t="t" r="r" b="b"/>
              <a:pathLst>
                <a:path w="6816" h="10587" extrusionOk="0">
                  <a:moveTo>
                    <a:pt x="3931" y="343"/>
                  </a:moveTo>
                  <a:cubicBezTo>
                    <a:pt x="5330" y="343"/>
                    <a:pt x="6469" y="1482"/>
                    <a:pt x="6469" y="2881"/>
                  </a:cubicBezTo>
                  <a:lnTo>
                    <a:pt x="6469" y="10237"/>
                  </a:lnTo>
                  <a:lnTo>
                    <a:pt x="347" y="10237"/>
                  </a:lnTo>
                  <a:lnTo>
                    <a:pt x="347" y="2881"/>
                  </a:lnTo>
                  <a:cubicBezTo>
                    <a:pt x="347" y="1482"/>
                    <a:pt x="1486" y="343"/>
                    <a:pt x="2885" y="343"/>
                  </a:cubicBezTo>
                  <a:close/>
                  <a:moveTo>
                    <a:pt x="2885" y="1"/>
                  </a:moveTo>
                  <a:cubicBezTo>
                    <a:pt x="1293" y="1"/>
                    <a:pt x="1" y="1293"/>
                    <a:pt x="1" y="2883"/>
                  </a:cubicBezTo>
                  <a:lnTo>
                    <a:pt x="1" y="10586"/>
                  </a:lnTo>
                  <a:lnTo>
                    <a:pt x="6815" y="10586"/>
                  </a:lnTo>
                  <a:lnTo>
                    <a:pt x="6815" y="2883"/>
                  </a:lnTo>
                  <a:cubicBezTo>
                    <a:pt x="6815" y="1293"/>
                    <a:pt x="5521" y="1"/>
                    <a:pt x="3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 name="Google Shape;1501;p39"/>
            <p:cNvSpPr/>
            <p:nvPr/>
          </p:nvSpPr>
          <p:spPr>
            <a:xfrm>
              <a:off x="1082364" y="3351948"/>
              <a:ext cx="89713" cy="134569"/>
            </a:xfrm>
            <a:custGeom>
              <a:avLst/>
              <a:gdLst/>
              <a:ahLst/>
              <a:cxnLst/>
              <a:rect l="l" t="t" r="r" b="b"/>
              <a:pathLst>
                <a:path w="2294" h="3441" extrusionOk="0">
                  <a:moveTo>
                    <a:pt x="0" y="1"/>
                  </a:moveTo>
                  <a:lnTo>
                    <a:pt x="0" y="3441"/>
                  </a:lnTo>
                  <a:lnTo>
                    <a:pt x="2293" y="3441"/>
                  </a:lnTo>
                  <a:lnTo>
                    <a:pt x="2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 name="Google Shape;1502;p39"/>
            <p:cNvSpPr/>
            <p:nvPr/>
          </p:nvSpPr>
          <p:spPr>
            <a:xfrm>
              <a:off x="1075481" y="3345182"/>
              <a:ext cx="103361" cy="148217"/>
            </a:xfrm>
            <a:custGeom>
              <a:avLst/>
              <a:gdLst/>
              <a:ahLst/>
              <a:cxnLst/>
              <a:rect l="l" t="t" r="r" b="b"/>
              <a:pathLst>
                <a:path w="2643" h="3790" extrusionOk="0">
                  <a:moveTo>
                    <a:pt x="2296" y="347"/>
                  </a:moveTo>
                  <a:lnTo>
                    <a:pt x="2296" y="3440"/>
                  </a:lnTo>
                  <a:lnTo>
                    <a:pt x="351" y="3440"/>
                  </a:lnTo>
                  <a:lnTo>
                    <a:pt x="351" y="347"/>
                  </a:lnTo>
                  <a:close/>
                  <a:moveTo>
                    <a:pt x="1" y="1"/>
                  </a:moveTo>
                  <a:lnTo>
                    <a:pt x="1" y="3789"/>
                  </a:lnTo>
                  <a:lnTo>
                    <a:pt x="2643" y="3789"/>
                  </a:lnTo>
                  <a:lnTo>
                    <a:pt x="26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 name="Google Shape;1503;p39"/>
            <p:cNvSpPr/>
            <p:nvPr/>
          </p:nvSpPr>
          <p:spPr>
            <a:xfrm>
              <a:off x="1054832" y="3161494"/>
              <a:ext cx="143759" cy="221935"/>
            </a:xfrm>
            <a:custGeom>
              <a:avLst/>
              <a:gdLst/>
              <a:ahLst/>
              <a:cxnLst/>
              <a:rect l="l" t="t" r="r" b="b"/>
              <a:pathLst>
                <a:path w="3676" h="5675" extrusionOk="0">
                  <a:moveTo>
                    <a:pt x="1766" y="1"/>
                  </a:moveTo>
                  <a:lnTo>
                    <a:pt x="948" y="1537"/>
                  </a:lnTo>
                  <a:lnTo>
                    <a:pt x="1" y="1537"/>
                  </a:lnTo>
                  <a:lnTo>
                    <a:pt x="1" y="4382"/>
                  </a:lnTo>
                  <a:cubicBezTo>
                    <a:pt x="1" y="5094"/>
                    <a:pt x="580" y="5675"/>
                    <a:pt x="1293" y="5675"/>
                  </a:cubicBezTo>
                  <a:lnTo>
                    <a:pt x="2381" y="5675"/>
                  </a:lnTo>
                  <a:cubicBezTo>
                    <a:pt x="3094" y="5675"/>
                    <a:pt x="3675" y="5094"/>
                    <a:pt x="3675" y="4382"/>
                  </a:cubicBezTo>
                  <a:lnTo>
                    <a:pt x="3675" y="1537"/>
                  </a:lnTo>
                  <a:lnTo>
                    <a:pt x="2901" y="1537"/>
                  </a:lnTo>
                  <a:lnTo>
                    <a:pt x="17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 name="Google Shape;1504;p39"/>
            <p:cNvSpPr/>
            <p:nvPr/>
          </p:nvSpPr>
          <p:spPr>
            <a:xfrm>
              <a:off x="1048066" y="3148706"/>
              <a:ext cx="157447" cy="241606"/>
            </a:xfrm>
            <a:custGeom>
              <a:avLst/>
              <a:gdLst/>
              <a:ahLst/>
              <a:cxnLst/>
              <a:rect l="l" t="t" r="r" b="b"/>
              <a:pathLst>
                <a:path w="4026" h="6178" extrusionOk="0">
                  <a:moveTo>
                    <a:pt x="1967" y="653"/>
                  </a:moveTo>
                  <a:lnTo>
                    <a:pt x="2987" y="2040"/>
                  </a:lnTo>
                  <a:lnTo>
                    <a:pt x="3677" y="2040"/>
                  </a:lnTo>
                  <a:lnTo>
                    <a:pt x="3677" y="4711"/>
                  </a:lnTo>
                  <a:cubicBezTo>
                    <a:pt x="3677" y="5330"/>
                    <a:pt x="3174" y="5832"/>
                    <a:pt x="2558" y="5832"/>
                  </a:cubicBezTo>
                  <a:lnTo>
                    <a:pt x="1468" y="5832"/>
                  </a:lnTo>
                  <a:cubicBezTo>
                    <a:pt x="850" y="5832"/>
                    <a:pt x="347" y="5330"/>
                    <a:pt x="347" y="4711"/>
                  </a:cubicBezTo>
                  <a:lnTo>
                    <a:pt x="347" y="2040"/>
                  </a:lnTo>
                  <a:lnTo>
                    <a:pt x="1230" y="2040"/>
                  </a:lnTo>
                  <a:lnTo>
                    <a:pt x="1967" y="653"/>
                  </a:lnTo>
                  <a:close/>
                  <a:moveTo>
                    <a:pt x="1915" y="1"/>
                  </a:moveTo>
                  <a:lnTo>
                    <a:pt x="1017" y="1689"/>
                  </a:lnTo>
                  <a:lnTo>
                    <a:pt x="0" y="1689"/>
                  </a:lnTo>
                  <a:lnTo>
                    <a:pt x="0" y="4709"/>
                  </a:lnTo>
                  <a:cubicBezTo>
                    <a:pt x="0" y="5519"/>
                    <a:pt x="658" y="6177"/>
                    <a:pt x="1468" y="6177"/>
                  </a:cubicBezTo>
                  <a:lnTo>
                    <a:pt x="2556" y="6177"/>
                  </a:lnTo>
                  <a:cubicBezTo>
                    <a:pt x="3367" y="6177"/>
                    <a:pt x="4025" y="5519"/>
                    <a:pt x="4023" y="4709"/>
                  </a:cubicBezTo>
                  <a:lnTo>
                    <a:pt x="4023" y="1689"/>
                  </a:lnTo>
                  <a:lnTo>
                    <a:pt x="3162" y="1689"/>
                  </a:lnTo>
                  <a:lnTo>
                    <a:pt x="19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 name="Google Shape;1505;p39"/>
            <p:cNvSpPr/>
            <p:nvPr/>
          </p:nvSpPr>
          <p:spPr>
            <a:xfrm>
              <a:off x="793437" y="2747463"/>
              <a:ext cx="118222" cy="86154"/>
            </a:xfrm>
            <a:custGeom>
              <a:avLst/>
              <a:gdLst/>
              <a:ahLst/>
              <a:cxnLst/>
              <a:rect l="l" t="t" r="r" b="b"/>
              <a:pathLst>
                <a:path w="3023" h="2203" extrusionOk="0">
                  <a:moveTo>
                    <a:pt x="1101" y="0"/>
                  </a:moveTo>
                  <a:cubicBezTo>
                    <a:pt x="493" y="0"/>
                    <a:pt x="0" y="493"/>
                    <a:pt x="0" y="1102"/>
                  </a:cubicBezTo>
                  <a:cubicBezTo>
                    <a:pt x="0" y="1710"/>
                    <a:pt x="493" y="2203"/>
                    <a:pt x="1101" y="2203"/>
                  </a:cubicBezTo>
                  <a:lnTo>
                    <a:pt x="1921" y="2203"/>
                  </a:lnTo>
                  <a:cubicBezTo>
                    <a:pt x="2528" y="2203"/>
                    <a:pt x="3020" y="1710"/>
                    <a:pt x="3022" y="1102"/>
                  </a:cubicBezTo>
                  <a:cubicBezTo>
                    <a:pt x="3022" y="493"/>
                    <a:pt x="2530" y="0"/>
                    <a:pt x="19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 name="Google Shape;1506;p39"/>
            <p:cNvSpPr/>
            <p:nvPr/>
          </p:nvSpPr>
          <p:spPr>
            <a:xfrm>
              <a:off x="786711" y="2740737"/>
              <a:ext cx="131636" cy="99607"/>
            </a:xfrm>
            <a:custGeom>
              <a:avLst/>
              <a:gdLst/>
              <a:ahLst/>
              <a:cxnLst/>
              <a:rect l="l" t="t" r="r" b="b"/>
              <a:pathLst>
                <a:path w="3366" h="2547" extrusionOk="0">
                  <a:moveTo>
                    <a:pt x="2093" y="348"/>
                  </a:moveTo>
                  <a:cubicBezTo>
                    <a:pt x="2603" y="348"/>
                    <a:pt x="3019" y="763"/>
                    <a:pt x="3019" y="1274"/>
                  </a:cubicBezTo>
                  <a:cubicBezTo>
                    <a:pt x="3019" y="1782"/>
                    <a:pt x="2603" y="2200"/>
                    <a:pt x="2093" y="2200"/>
                  </a:cubicBezTo>
                  <a:lnTo>
                    <a:pt x="1273" y="2200"/>
                  </a:lnTo>
                  <a:cubicBezTo>
                    <a:pt x="763" y="2200"/>
                    <a:pt x="347" y="1784"/>
                    <a:pt x="347" y="1274"/>
                  </a:cubicBezTo>
                  <a:cubicBezTo>
                    <a:pt x="347" y="763"/>
                    <a:pt x="763" y="348"/>
                    <a:pt x="1273" y="348"/>
                  </a:cubicBezTo>
                  <a:close/>
                  <a:moveTo>
                    <a:pt x="1273" y="1"/>
                  </a:moveTo>
                  <a:cubicBezTo>
                    <a:pt x="572" y="1"/>
                    <a:pt x="1" y="572"/>
                    <a:pt x="1" y="1274"/>
                  </a:cubicBezTo>
                  <a:cubicBezTo>
                    <a:pt x="1" y="1975"/>
                    <a:pt x="572" y="2546"/>
                    <a:pt x="1273" y="2546"/>
                  </a:cubicBezTo>
                  <a:lnTo>
                    <a:pt x="2093" y="2546"/>
                  </a:lnTo>
                  <a:cubicBezTo>
                    <a:pt x="2794" y="2546"/>
                    <a:pt x="3366" y="1975"/>
                    <a:pt x="3366" y="1274"/>
                  </a:cubicBezTo>
                  <a:cubicBezTo>
                    <a:pt x="3366" y="572"/>
                    <a:pt x="2794"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1329288" y="3720849"/>
              <a:ext cx="312977" cy="357716"/>
            </a:xfrm>
            <a:custGeom>
              <a:avLst/>
              <a:gdLst/>
              <a:ahLst/>
              <a:cxnLst/>
              <a:rect l="l" t="t" r="r" b="b"/>
              <a:pathLst>
                <a:path w="8003" h="9147" extrusionOk="0">
                  <a:moveTo>
                    <a:pt x="3257" y="1"/>
                  </a:moveTo>
                  <a:lnTo>
                    <a:pt x="0" y="6908"/>
                  </a:lnTo>
                  <a:lnTo>
                    <a:pt x="4748" y="9146"/>
                  </a:lnTo>
                  <a:lnTo>
                    <a:pt x="8003" y="2237"/>
                  </a:lnTo>
                  <a:lnTo>
                    <a:pt x="32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 name="Google Shape;1508;p39"/>
            <p:cNvSpPr/>
            <p:nvPr/>
          </p:nvSpPr>
          <p:spPr>
            <a:xfrm>
              <a:off x="1320254" y="3711854"/>
              <a:ext cx="331045" cy="375862"/>
            </a:xfrm>
            <a:custGeom>
              <a:avLst/>
              <a:gdLst/>
              <a:ahLst/>
              <a:cxnLst/>
              <a:rect l="l" t="t" r="r" b="b"/>
              <a:pathLst>
                <a:path w="8465" h="9611" extrusionOk="0">
                  <a:moveTo>
                    <a:pt x="3571" y="465"/>
                  </a:moveTo>
                  <a:lnTo>
                    <a:pt x="8001" y="2554"/>
                  </a:lnTo>
                  <a:lnTo>
                    <a:pt x="4893" y="9148"/>
                  </a:lnTo>
                  <a:lnTo>
                    <a:pt x="464" y="7059"/>
                  </a:lnTo>
                  <a:lnTo>
                    <a:pt x="3571" y="465"/>
                  </a:lnTo>
                  <a:close/>
                  <a:moveTo>
                    <a:pt x="3403" y="0"/>
                  </a:moveTo>
                  <a:lnTo>
                    <a:pt x="1" y="7225"/>
                  </a:lnTo>
                  <a:lnTo>
                    <a:pt x="5060" y="9611"/>
                  </a:lnTo>
                  <a:lnTo>
                    <a:pt x="8464" y="2388"/>
                  </a:lnTo>
                  <a:lnTo>
                    <a:pt x="34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 name="Google Shape;1509;p39"/>
            <p:cNvSpPr/>
            <p:nvPr/>
          </p:nvSpPr>
          <p:spPr>
            <a:xfrm>
              <a:off x="1499171" y="3891983"/>
              <a:ext cx="118222" cy="86193"/>
            </a:xfrm>
            <a:custGeom>
              <a:avLst/>
              <a:gdLst/>
              <a:ahLst/>
              <a:cxnLst/>
              <a:rect l="l" t="t" r="r" b="b"/>
              <a:pathLst>
                <a:path w="3023" h="2204" extrusionOk="0">
                  <a:moveTo>
                    <a:pt x="1102" y="0"/>
                  </a:moveTo>
                  <a:cubicBezTo>
                    <a:pt x="493" y="0"/>
                    <a:pt x="0" y="493"/>
                    <a:pt x="0" y="1102"/>
                  </a:cubicBezTo>
                  <a:cubicBezTo>
                    <a:pt x="0" y="1711"/>
                    <a:pt x="493" y="2203"/>
                    <a:pt x="1102" y="2203"/>
                  </a:cubicBezTo>
                  <a:lnTo>
                    <a:pt x="1921" y="2203"/>
                  </a:lnTo>
                  <a:cubicBezTo>
                    <a:pt x="2528" y="2203"/>
                    <a:pt x="3021" y="1711"/>
                    <a:pt x="3023" y="1102"/>
                  </a:cubicBezTo>
                  <a:cubicBezTo>
                    <a:pt x="3023" y="493"/>
                    <a:pt x="2530" y="0"/>
                    <a:pt x="19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 name="Google Shape;1510;p39"/>
            <p:cNvSpPr/>
            <p:nvPr/>
          </p:nvSpPr>
          <p:spPr>
            <a:xfrm>
              <a:off x="1492484" y="3885296"/>
              <a:ext cx="131597" cy="99568"/>
            </a:xfrm>
            <a:custGeom>
              <a:avLst/>
              <a:gdLst/>
              <a:ahLst/>
              <a:cxnLst/>
              <a:rect l="l" t="t" r="r" b="b"/>
              <a:pathLst>
                <a:path w="3365" h="2546" extrusionOk="0">
                  <a:moveTo>
                    <a:pt x="2092" y="347"/>
                  </a:moveTo>
                  <a:cubicBezTo>
                    <a:pt x="2603" y="347"/>
                    <a:pt x="3018" y="762"/>
                    <a:pt x="3018" y="1273"/>
                  </a:cubicBezTo>
                  <a:cubicBezTo>
                    <a:pt x="3018" y="1783"/>
                    <a:pt x="2603" y="2199"/>
                    <a:pt x="2092" y="2199"/>
                  </a:cubicBezTo>
                  <a:lnTo>
                    <a:pt x="1273" y="2199"/>
                  </a:lnTo>
                  <a:cubicBezTo>
                    <a:pt x="762" y="2199"/>
                    <a:pt x="347" y="1783"/>
                    <a:pt x="347" y="1273"/>
                  </a:cubicBezTo>
                  <a:cubicBezTo>
                    <a:pt x="347" y="762"/>
                    <a:pt x="762" y="347"/>
                    <a:pt x="1273" y="347"/>
                  </a:cubicBezTo>
                  <a:close/>
                  <a:moveTo>
                    <a:pt x="1273" y="0"/>
                  </a:moveTo>
                  <a:cubicBezTo>
                    <a:pt x="571" y="0"/>
                    <a:pt x="0" y="571"/>
                    <a:pt x="0" y="1273"/>
                  </a:cubicBezTo>
                  <a:cubicBezTo>
                    <a:pt x="0" y="1974"/>
                    <a:pt x="571" y="2545"/>
                    <a:pt x="1273" y="2545"/>
                  </a:cubicBezTo>
                  <a:lnTo>
                    <a:pt x="2092" y="2545"/>
                  </a:lnTo>
                  <a:cubicBezTo>
                    <a:pt x="2794" y="2545"/>
                    <a:pt x="3365" y="1974"/>
                    <a:pt x="3365" y="1273"/>
                  </a:cubicBezTo>
                  <a:cubicBezTo>
                    <a:pt x="3365" y="571"/>
                    <a:pt x="2794" y="0"/>
                    <a:pt x="2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 name="Google Shape;1511;p39"/>
            <p:cNvSpPr/>
            <p:nvPr/>
          </p:nvSpPr>
          <p:spPr>
            <a:xfrm>
              <a:off x="814751" y="4378050"/>
              <a:ext cx="323419" cy="323263"/>
            </a:xfrm>
            <a:custGeom>
              <a:avLst/>
              <a:gdLst/>
              <a:ahLst/>
              <a:cxnLst/>
              <a:rect l="l" t="t" r="r" b="b"/>
              <a:pathLst>
                <a:path w="8270" h="8266" extrusionOk="0">
                  <a:moveTo>
                    <a:pt x="8269" y="1"/>
                  </a:moveTo>
                  <a:lnTo>
                    <a:pt x="1" y="826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 name="Google Shape;1512;p39"/>
            <p:cNvSpPr/>
            <p:nvPr/>
          </p:nvSpPr>
          <p:spPr>
            <a:xfrm>
              <a:off x="807281" y="4371128"/>
              <a:ext cx="338358" cy="337028"/>
            </a:xfrm>
            <a:custGeom>
              <a:avLst/>
              <a:gdLst/>
              <a:ahLst/>
              <a:cxnLst/>
              <a:rect l="l" t="t" r="r" b="b"/>
              <a:pathLst>
                <a:path w="8652" h="8618" extrusionOk="0">
                  <a:moveTo>
                    <a:pt x="8459" y="0"/>
                  </a:moveTo>
                  <a:cubicBezTo>
                    <a:pt x="8415" y="0"/>
                    <a:pt x="8371" y="17"/>
                    <a:pt x="8336" y="52"/>
                  </a:cubicBezTo>
                  <a:lnTo>
                    <a:pt x="70" y="8318"/>
                  </a:lnTo>
                  <a:cubicBezTo>
                    <a:pt x="1" y="8387"/>
                    <a:pt x="1" y="8496"/>
                    <a:pt x="70" y="8565"/>
                  </a:cubicBezTo>
                  <a:cubicBezTo>
                    <a:pt x="105" y="8600"/>
                    <a:pt x="149" y="8618"/>
                    <a:pt x="194" y="8618"/>
                  </a:cubicBezTo>
                  <a:cubicBezTo>
                    <a:pt x="237" y="8618"/>
                    <a:pt x="282" y="8600"/>
                    <a:pt x="316" y="8565"/>
                  </a:cubicBezTo>
                  <a:lnTo>
                    <a:pt x="8583" y="298"/>
                  </a:lnTo>
                  <a:cubicBezTo>
                    <a:pt x="8652" y="229"/>
                    <a:pt x="8652" y="121"/>
                    <a:pt x="8583" y="52"/>
                  </a:cubicBezTo>
                  <a:cubicBezTo>
                    <a:pt x="8548" y="17"/>
                    <a:pt x="8504" y="0"/>
                    <a:pt x="8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 name="Google Shape;1513;p39"/>
            <p:cNvSpPr/>
            <p:nvPr/>
          </p:nvSpPr>
          <p:spPr>
            <a:xfrm>
              <a:off x="814751" y="4441796"/>
              <a:ext cx="111535" cy="111574"/>
            </a:xfrm>
            <a:custGeom>
              <a:avLst/>
              <a:gdLst/>
              <a:ahLst/>
              <a:cxnLst/>
              <a:rect l="l" t="t" r="r" b="b"/>
              <a:pathLst>
                <a:path w="2852" h="2853" extrusionOk="0">
                  <a:moveTo>
                    <a:pt x="2852" y="0"/>
                  </a:moveTo>
                  <a:lnTo>
                    <a:pt x="1" y="285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 name="Google Shape;1514;p39"/>
            <p:cNvSpPr/>
            <p:nvPr/>
          </p:nvSpPr>
          <p:spPr>
            <a:xfrm>
              <a:off x="807281" y="4434991"/>
              <a:ext cx="126474" cy="125105"/>
            </a:xfrm>
            <a:custGeom>
              <a:avLst/>
              <a:gdLst/>
              <a:ahLst/>
              <a:cxnLst/>
              <a:rect l="l" t="t" r="r" b="b"/>
              <a:pathLst>
                <a:path w="3234" h="3199" extrusionOk="0">
                  <a:moveTo>
                    <a:pt x="3042" y="0"/>
                  </a:moveTo>
                  <a:cubicBezTo>
                    <a:pt x="2997" y="0"/>
                    <a:pt x="2953" y="18"/>
                    <a:pt x="2919" y="52"/>
                  </a:cubicBezTo>
                  <a:lnTo>
                    <a:pt x="70" y="2901"/>
                  </a:lnTo>
                  <a:cubicBezTo>
                    <a:pt x="1" y="2970"/>
                    <a:pt x="1" y="3078"/>
                    <a:pt x="70" y="3147"/>
                  </a:cubicBezTo>
                  <a:cubicBezTo>
                    <a:pt x="105" y="3183"/>
                    <a:pt x="149" y="3198"/>
                    <a:pt x="194" y="3198"/>
                  </a:cubicBezTo>
                  <a:cubicBezTo>
                    <a:pt x="237" y="3198"/>
                    <a:pt x="282" y="3183"/>
                    <a:pt x="316" y="3147"/>
                  </a:cubicBezTo>
                  <a:lnTo>
                    <a:pt x="3165" y="298"/>
                  </a:lnTo>
                  <a:cubicBezTo>
                    <a:pt x="3234" y="229"/>
                    <a:pt x="3234" y="121"/>
                    <a:pt x="3165" y="52"/>
                  </a:cubicBezTo>
                  <a:cubicBezTo>
                    <a:pt x="3130" y="18"/>
                    <a:pt x="3086" y="0"/>
                    <a:pt x="3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10" name="Picture 9" descr="A graph with different colored rectangles&#10;&#10;Description automatically generated">
            <a:extLst>
              <a:ext uri="{FF2B5EF4-FFF2-40B4-BE49-F238E27FC236}">
                <a16:creationId xmlns:a16="http://schemas.microsoft.com/office/drawing/2014/main" id="{4DECD447-99FE-5651-7125-2E3A42FDD688}"/>
              </a:ext>
            </a:extLst>
          </p:cNvPr>
          <p:cNvPicPr>
            <a:picLocks noChangeAspect="1"/>
          </p:cNvPicPr>
          <p:nvPr/>
        </p:nvPicPr>
        <p:blipFill>
          <a:blip r:embed="rId3"/>
          <a:stretch>
            <a:fillRect/>
          </a:stretch>
        </p:blipFill>
        <p:spPr>
          <a:xfrm>
            <a:off x="3758259" y="1011781"/>
            <a:ext cx="5343183" cy="374022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82"/>
        <p:cNvGrpSpPr/>
        <p:nvPr/>
      </p:nvGrpSpPr>
      <p:grpSpPr>
        <a:xfrm>
          <a:off x="0" y="0"/>
          <a:ext cx="0" cy="0"/>
          <a:chOff x="0" y="0"/>
          <a:chExt cx="0" cy="0"/>
        </a:xfrm>
      </p:grpSpPr>
      <p:sp>
        <p:nvSpPr>
          <p:cNvPr id="1683" name="Google Shape;1683;p9"/>
          <p:cNvSpPr txBox="1">
            <a:spLocks noGrp="1"/>
          </p:cNvSpPr>
          <p:nvPr>
            <p:ph type="title"/>
          </p:nvPr>
        </p:nvSpPr>
        <p:spPr>
          <a:xfrm>
            <a:off x="4896800" y="1562500"/>
            <a:ext cx="4087800" cy="2302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800"/>
              <a:buNone/>
            </a:pPr>
            <a:r>
              <a:rPr lang="en"/>
              <a:t>Number of bedrooms by Borough</a:t>
            </a:r>
            <a:endParaRPr/>
          </a:p>
        </p:txBody>
      </p:sp>
      <p:grpSp>
        <p:nvGrpSpPr>
          <p:cNvPr id="1684" name="Google Shape;1684;p9"/>
          <p:cNvGrpSpPr/>
          <p:nvPr/>
        </p:nvGrpSpPr>
        <p:grpSpPr>
          <a:xfrm>
            <a:off x="8307799" y="3326655"/>
            <a:ext cx="574113" cy="1816658"/>
            <a:chOff x="6268450" y="2589500"/>
            <a:chExt cx="789050" cy="2497125"/>
          </a:xfrm>
        </p:grpSpPr>
        <p:sp>
          <p:nvSpPr>
            <p:cNvPr id="1685" name="Google Shape;1685;p9"/>
            <p:cNvSpPr/>
            <p:nvPr/>
          </p:nvSpPr>
          <p:spPr>
            <a:xfrm>
              <a:off x="6668975" y="3108375"/>
              <a:ext cx="92625" cy="102750"/>
            </a:xfrm>
            <a:custGeom>
              <a:avLst/>
              <a:gdLst/>
              <a:ahLst/>
              <a:cxnLst/>
              <a:rect l="l" t="t" r="r" b="b"/>
              <a:pathLst>
                <a:path w="3705" h="4110" extrusionOk="0">
                  <a:moveTo>
                    <a:pt x="1" y="0"/>
                  </a:moveTo>
                  <a:lnTo>
                    <a:pt x="1" y="4110"/>
                  </a:lnTo>
                  <a:lnTo>
                    <a:pt x="3704" y="4110"/>
                  </a:lnTo>
                  <a:lnTo>
                    <a:pt x="37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6" name="Google Shape;1686;p9"/>
            <p:cNvSpPr/>
            <p:nvPr/>
          </p:nvSpPr>
          <p:spPr>
            <a:xfrm>
              <a:off x="6663800" y="3103250"/>
              <a:ext cx="102875" cy="112950"/>
            </a:xfrm>
            <a:custGeom>
              <a:avLst/>
              <a:gdLst/>
              <a:ahLst/>
              <a:cxnLst/>
              <a:rect l="l" t="t" r="r" b="b"/>
              <a:pathLst>
                <a:path w="4115" h="4518" extrusionOk="0">
                  <a:moveTo>
                    <a:pt x="3706" y="408"/>
                  </a:moveTo>
                  <a:lnTo>
                    <a:pt x="3706" y="4110"/>
                  </a:lnTo>
                  <a:lnTo>
                    <a:pt x="410" y="4110"/>
                  </a:lnTo>
                  <a:lnTo>
                    <a:pt x="410" y="408"/>
                  </a:lnTo>
                  <a:close/>
                  <a:moveTo>
                    <a:pt x="1" y="0"/>
                  </a:moveTo>
                  <a:lnTo>
                    <a:pt x="1" y="4518"/>
                  </a:lnTo>
                  <a:lnTo>
                    <a:pt x="4114" y="4518"/>
                  </a:lnTo>
                  <a:lnTo>
                    <a:pt x="4114"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7" name="Google Shape;1687;p9"/>
            <p:cNvSpPr/>
            <p:nvPr/>
          </p:nvSpPr>
          <p:spPr>
            <a:xfrm>
              <a:off x="6668975" y="2594575"/>
              <a:ext cx="46325" cy="513775"/>
            </a:xfrm>
            <a:custGeom>
              <a:avLst/>
              <a:gdLst/>
              <a:ahLst/>
              <a:cxnLst/>
              <a:rect l="l" t="t" r="r" b="b"/>
              <a:pathLst>
                <a:path w="1853" h="20551" extrusionOk="0">
                  <a:moveTo>
                    <a:pt x="1" y="0"/>
                  </a:moveTo>
                  <a:lnTo>
                    <a:pt x="1" y="20550"/>
                  </a:lnTo>
                  <a:lnTo>
                    <a:pt x="1852" y="20550"/>
                  </a:lnTo>
                  <a:lnTo>
                    <a:pt x="185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8" name="Google Shape;1688;p9"/>
            <p:cNvSpPr/>
            <p:nvPr/>
          </p:nvSpPr>
          <p:spPr>
            <a:xfrm>
              <a:off x="6663850" y="2589500"/>
              <a:ext cx="56525" cy="523975"/>
            </a:xfrm>
            <a:custGeom>
              <a:avLst/>
              <a:gdLst/>
              <a:ahLst/>
              <a:cxnLst/>
              <a:rect l="l" t="t" r="r" b="b"/>
              <a:pathLst>
                <a:path w="2261" h="20959" extrusionOk="0">
                  <a:moveTo>
                    <a:pt x="1853" y="408"/>
                  </a:moveTo>
                  <a:lnTo>
                    <a:pt x="1853" y="20550"/>
                  </a:lnTo>
                  <a:lnTo>
                    <a:pt x="408" y="20550"/>
                  </a:lnTo>
                  <a:lnTo>
                    <a:pt x="408" y="408"/>
                  </a:lnTo>
                  <a:close/>
                  <a:moveTo>
                    <a:pt x="1" y="0"/>
                  </a:moveTo>
                  <a:lnTo>
                    <a:pt x="1" y="20958"/>
                  </a:lnTo>
                  <a:lnTo>
                    <a:pt x="2260" y="20958"/>
                  </a:lnTo>
                  <a:lnTo>
                    <a:pt x="2260"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9" name="Google Shape;1689;p9"/>
            <p:cNvSpPr/>
            <p:nvPr/>
          </p:nvSpPr>
          <p:spPr>
            <a:xfrm>
              <a:off x="6692900" y="3413875"/>
              <a:ext cx="141400" cy="1609775"/>
            </a:xfrm>
            <a:custGeom>
              <a:avLst/>
              <a:gdLst/>
              <a:ahLst/>
              <a:cxnLst/>
              <a:rect l="l" t="t" r="r" b="b"/>
              <a:pathLst>
                <a:path w="5656" h="64391" extrusionOk="0">
                  <a:moveTo>
                    <a:pt x="1" y="1"/>
                  </a:moveTo>
                  <a:lnTo>
                    <a:pt x="1" y="64390"/>
                  </a:lnTo>
                  <a:lnTo>
                    <a:pt x="5655" y="64390"/>
                  </a:lnTo>
                  <a:lnTo>
                    <a:pt x="5655" y="1"/>
                  </a:lnTo>
                  <a:close/>
                </a:path>
              </a:pathLst>
            </a:custGeom>
            <a:solidFill>
              <a:srgbClr val="F4E9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0" name="Google Shape;1690;p9"/>
            <p:cNvSpPr/>
            <p:nvPr/>
          </p:nvSpPr>
          <p:spPr>
            <a:xfrm>
              <a:off x="6624250" y="3210625"/>
              <a:ext cx="210000" cy="1813025"/>
            </a:xfrm>
            <a:custGeom>
              <a:avLst/>
              <a:gdLst/>
              <a:ahLst/>
              <a:cxnLst/>
              <a:rect l="l" t="t" r="r" b="b"/>
              <a:pathLst>
                <a:path w="8400" h="72521" extrusionOk="0">
                  <a:moveTo>
                    <a:pt x="1" y="0"/>
                  </a:moveTo>
                  <a:lnTo>
                    <a:pt x="1" y="3387"/>
                  </a:lnTo>
                  <a:lnTo>
                    <a:pt x="1" y="72520"/>
                  </a:lnTo>
                  <a:lnTo>
                    <a:pt x="8399" y="72520"/>
                  </a:lnTo>
                  <a:lnTo>
                    <a:pt x="8399" y="8131"/>
                  </a:lnTo>
                  <a:lnTo>
                    <a:pt x="5493" y="8131"/>
                  </a:lnTo>
                  <a:lnTo>
                    <a:pt x="54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1" name="Google Shape;1691;p9"/>
            <p:cNvSpPr/>
            <p:nvPr/>
          </p:nvSpPr>
          <p:spPr>
            <a:xfrm>
              <a:off x="6541550" y="3629750"/>
              <a:ext cx="151300" cy="1393900"/>
            </a:xfrm>
            <a:custGeom>
              <a:avLst/>
              <a:gdLst/>
              <a:ahLst/>
              <a:cxnLst/>
              <a:rect l="l" t="t" r="r" b="b"/>
              <a:pathLst>
                <a:path w="6052" h="55756" extrusionOk="0">
                  <a:moveTo>
                    <a:pt x="1" y="1"/>
                  </a:moveTo>
                  <a:lnTo>
                    <a:pt x="1" y="55755"/>
                  </a:lnTo>
                  <a:lnTo>
                    <a:pt x="6051" y="55755"/>
                  </a:lnTo>
                  <a:lnTo>
                    <a:pt x="6051"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2" name="Google Shape;1692;p9"/>
            <p:cNvSpPr/>
            <p:nvPr/>
          </p:nvSpPr>
          <p:spPr>
            <a:xfrm>
              <a:off x="6536475" y="3624650"/>
              <a:ext cx="161575" cy="1404125"/>
            </a:xfrm>
            <a:custGeom>
              <a:avLst/>
              <a:gdLst/>
              <a:ahLst/>
              <a:cxnLst/>
              <a:rect l="l" t="t" r="r" b="b"/>
              <a:pathLst>
                <a:path w="6463" h="56165" extrusionOk="0">
                  <a:moveTo>
                    <a:pt x="6053" y="410"/>
                  </a:moveTo>
                  <a:lnTo>
                    <a:pt x="6053" y="55754"/>
                  </a:lnTo>
                  <a:lnTo>
                    <a:pt x="411" y="55754"/>
                  </a:lnTo>
                  <a:lnTo>
                    <a:pt x="411" y="410"/>
                  </a:lnTo>
                  <a:close/>
                  <a:moveTo>
                    <a:pt x="1" y="0"/>
                  </a:moveTo>
                  <a:lnTo>
                    <a:pt x="1" y="56164"/>
                  </a:lnTo>
                  <a:lnTo>
                    <a:pt x="6463" y="56164"/>
                  </a:lnTo>
                  <a:lnTo>
                    <a:pt x="6463"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3" name="Google Shape;1693;p9"/>
            <p:cNvSpPr/>
            <p:nvPr/>
          </p:nvSpPr>
          <p:spPr>
            <a:xfrm>
              <a:off x="6447925" y="4063125"/>
              <a:ext cx="159125" cy="960575"/>
            </a:xfrm>
            <a:custGeom>
              <a:avLst/>
              <a:gdLst/>
              <a:ahLst/>
              <a:cxnLst/>
              <a:rect l="l" t="t" r="r" b="b"/>
              <a:pathLst>
                <a:path w="6365" h="38423" extrusionOk="0">
                  <a:moveTo>
                    <a:pt x="1" y="1"/>
                  </a:moveTo>
                  <a:lnTo>
                    <a:pt x="1" y="38422"/>
                  </a:lnTo>
                  <a:lnTo>
                    <a:pt x="6364" y="38422"/>
                  </a:lnTo>
                  <a:lnTo>
                    <a:pt x="6364" y="1"/>
                  </a:lnTo>
                  <a:close/>
                </a:path>
              </a:pathLst>
            </a:custGeom>
            <a:solidFill>
              <a:srgbClr val="F4E9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4" name="Google Shape;1694;p9"/>
            <p:cNvSpPr/>
            <p:nvPr/>
          </p:nvSpPr>
          <p:spPr>
            <a:xfrm>
              <a:off x="6447925" y="4063125"/>
              <a:ext cx="159125" cy="960575"/>
            </a:xfrm>
            <a:custGeom>
              <a:avLst/>
              <a:gdLst/>
              <a:ahLst/>
              <a:cxnLst/>
              <a:rect l="l" t="t" r="r" b="b"/>
              <a:pathLst>
                <a:path w="6365" h="38423" extrusionOk="0">
                  <a:moveTo>
                    <a:pt x="1" y="1"/>
                  </a:moveTo>
                  <a:lnTo>
                    <a:pt x="1" y="38422"/>
                  </a:lnTo>
                  <a:lnTo>
                    <a:pt x="6364" y="38422"/>
                  </a:lnTo>
                  <a:lnTo>
                    <a:pt x="636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5" name="Google Shape;1695;p9"/>
            <p:cNvSpPr/>
            <p:nvPr/>
          </p:nvSpPr>
          <p:spPr>
            <a:xfrm>
              <a:off x="6692900" y="3784425"/>
              <a:ext cx="180350" cy="1239225"/>
            </a:xfrm>
            <a:custGeom>
              <a:avLst/>
              <a:gdLst/>
              <a:ahLst/>
              <a:cxnLst/>
              <a:rect l="l" t="t" r="r" b="b"/>
              <a:pathLst>
                <a:path w="7214" h="49569" extrusionOk="0">
                  <a:moveTo>
                    <a:pt x="1" y="0"/>
                  </a:moveTo>
                  <a:lnTo>
                    <a:pt x="1" y="49568"/>
                  </a:lnTo>
                  <a:lnTo>
                    <a:pt x="7214" y="49568"/>
                  </a:lnTo>
                  <a:lnTo>
                    <a:pt x="721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6" name="Google Shape;1696;p9"/>
            <p:cNvSpPr/>
            <p:nvPr/>
          </p:nvSpPr>
          <p:spPr>
            <a:xfrm>
              <a:off x="6687800" y="3779300"/>
              <a:ext cx="190625" cy="1249475"/>
            </a:xfrm>
            <a:custGeom>
              <a:avLst/>
              <a:gdLst/>
              <a:ahLst/>
              <a:cxnLst/>
              <a:rect l="l" t="t" r="r" b="b"/>
              <a:pathLst>
                <a:path w="7625" h="49979" extrusionOk="0">
                  <a:moveTo>
                    <a:pt x="7213" y="412"/>
                  </a:moveTo>
                  <a:lnTo>
                    <a:pt x="7213" y="49568"/>
                  </a:lnTo>
                  <a:lnTo>
                    <a:pt x="410" y="49568"/>
                  </a:lnTo>
                  <a:lnTo>
                    <a:pt x="410" y="412"/>
                  </a:lnTo>
                  <a:close/>
                  <a:moveTo>
                    <a:pt x="0" y="0"/>
                  </a:moveTo>
                  <a:lnTo>
                    <a:pt x="0" y="49978"/>
                  </a:lnTo>
                  <a:lnTo>
                    <a:pt x="7624" y="49978"/>
                  </a:lnTo>
                  <a:lnTo>
                    <a:pt x="7624"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7" name="Google Shape;1697;p9"/>
            <p:cNvSpPr/>
            <p:nvPr/>
          </p:nvSpPr>
          <p:spPr>
            <a:xfrm>
              <a:off x="6763975" y="4166425"/>
              <a:ext cx="155175" cy="857225"/>
            </a:xfrm>
            <a:custGeom>
              <a:avLst/>
              <a:gdLst/>
              <a:ahLst/>
              <a:cxnLst/>
              <a:rect l="l" t="t" r="r" b="b"/>
              <a:pathLst>
                <a:path w="6207" h="34289" extrusionOk="0">
                  <a:moveTo>
                    <a:pt x="1" y="0"/>
                  </a:moveTo>
                  <a:lnTo>
                    <a:pt x="1" y="34288"/>
                  </a:lnTo>
                  <a:lnTo>
                    <a:pt x="6207" y="34288"/>
                  </a:lnTo>
                  <a:lnTo>
                    <a:pt x="6207" y="0"/>
                  </a:lnTo>
                  <a:close/>
                </a:path>
              </a:pathLst>
            </a:custGeom>
            <a:solidFill>
              <a:srgbClr val="F4E9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8" name="Google Shape;1698;p9"/>
            <p:cNvSpPr/>
            <p:nvPr/>
          </p:nvSpPr>
          <p:spPr>
            <a:xfrm>
              <a:off x="6763975" y="4166425"/>
              <a:ext cx="155175" cy="857225"/>
            </a:xfrm>
            <a:custGeom>
              <a:avLst/>
              <a:gdLst/>
              <a:ahLst/>
              <a:cxnLst/>
              <a:rect l="l" t="t" r="r" b="b"/>
              <a:pathLst>
                <a:path w="6207" h="34289" extrusionOk="0">
                  <a:moveTo>
                    <a:pt x="1" y="0"/>
                  </a:moveTo>
                  <a:lnTo>
                    <a:pt x="1" y="34288"/>
                  </a:lnTo>
                  <a:lnTo>
                    <a:pt x="6207" y="34288"/>
                  </a:lnTo>
                  <a:lnTo>
                    <a:pt x="620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9" name="Google Shape;1699;p9"/>
            <p:cNvSpPr/>
            <p:nvPr/>
          </p:nvSpPr>
          <p:spPr>
            <a:xfrm>
              <a:off x="6415075" y="4445050"/>
              <a:ext cx="191975" cy="578600"/>
            </a:xfrm>
            <a:custGeom>
              <a:avLst/>
              <a:gdLst/>
              <a:ahLst/>
              <a:cxnLst/>
              <a:rect l="l" t="t" r="r" b="b"/>
              <a:pathLst>
                <a:path w="7679" h="23144" extrusionOk="0">
                  <a:moveTo>
                    <a:pt x="1" y="0"/>
                  </a:moveTo>
                  <a:lnTo>
                    <a:pt x="1" y="23143"/>
                  </a:lnTo>
                  <a:lnTo>
                    <a:pt x="7678" y="23143"/>
                  </a:lnTo>
                  <a:lnTo>
                    <a:pt x="767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0" name="Google Shape;1700;p9"/>
            <p:cNvSpPr/>
            <p:nvPr/>
          </p:nvSpPr>
          <p:spPr>
            <a:xfrm>
              <a:off x="6409950" y="4439925"/>
              <a:ext cx="202200" cy="588850"/>
            </a:xfrm>
            <a:custGeom>
              <a:avLst/>
              <a:gdLst/>
              <a:ahLst/>
              <a:cxnLst/>
              <a:rect l="l" t="t" r="r" b="b"/>
              <a:pathLst>
                <a:path w="8088" h="23554" extrusionOk="0">
                  <a:moveTo>
                    <a:pt x="7678" y="410"/>
                  </a:moveTo>
                  <a:lnTo>
                    <a:pt x="7678" y="23143"/>
                  </a:lnTo>
                  <a:lnTo>
                    <a:pt x="408" y="23143"/>
                  </a:lnTo>
                  <a:lnTo>
                    <a:pt x="408" y="410"/>
                  </a:lnTo>
                  <a:close/>
                  <a:moveTo>
                    <a:pt x="1" y="0"/>
                  </a:moveTo>
                  <a:lnTo>
                    <a:pt x="1" y="23553"/>
                  </a:lnTo>
                  <a:lnTo>
                    <a:pt x="8088" y="23553"/>
                  </a:lnTo>
                  <a:lnTo>
                    <a:pt x="808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1" name="Google Shape;1701;p9"/>
            <p:cNvSpPr/>
            <p:nvPr/>
          </p:nvSpPr>
          <p:spPr>
            <a:xfrm>
              <a:off x="6357050" y="4718750"/>
              <a:ext cx="159125" cy="304950"/>
            </a:xfrm>
            <a:custGeom>
              <a:avLst/>
              <a:gdLst/>
              <a:ahLst/>
              <a:cxnLst/>
              <a:rect l="l" t="t" r="r" b="b"/>
              <a:pathLst>
                <a:path w="6365" h="12198" extrusionOk="0">
                  <a:moveTo>
                    <a:pt x="1" y="0"/>
                  </a:moveTo>
                  <a:lnTo>
                    <a:pt x="1" y="12197"/>
                  </a:lnTo>
                  <a:lnTo>
                    <a:pt x="6364" y="12197"/>
                  </a:lnTo>
                  <a:lnTo>
                    <a:pt x="6364" y="0"/>
                  </a:lnTo>
                  <a:close/>
                </a:path>
              </a:pathLst>
            </a:custGeom>
            <a:solidFill>
              <a:srgbClr val="F4E9E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2" name="Google Shape;1702;p9"/>
            <p:cNvSpPr/>
            <p:nvPr/>
          </p:nvSpPr>
          <p:spPr>
            <a:xfrm>
              <a:off x="6357050" y="4718750"/>
              <a:ext cx="159125" cy="304950"/>
            </a:xfrm>
            <a:custGeom>
              <a:avLst/>
              <a:gdLst/>
              <a:ahLst/>
              <a:cxnLst/>
              <a:rect l="l" t="t" r="r" b="b"/>
              <a:pathLst>
                <a:path w="6365" h="12198" extrusionOk="0">
                  <a:moveTo>
                    <a:pt x="1" y="0"/>
                  </a:moveTo>
                  <a:lnTo>
                    <a:pt x="1" y="12197"/>
                  </a:lnTo>
                  <a:lnTo>
                    <a:pt x="6364" y="12197"/>
                  </a:lnTo>
                  <a:lnTo>
                    <a:pt x="636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3" name="Google Shape;1703;p9"/>
            <p:cNvSpPr/>
            <p:nvPr/>
          </p:nvSpPr>
          <p:spPr>
            <a:xfrm>
              <a:off x="6764475" y="4545025"/>
              <a:ext cx="204625" cy="478675"/>
            </a:xfrm>
            <a:custGeom>
              <a:avLst/>
              <a:gdLst/>
              <a:ahLst/>
              <a:cxnLst/>
              <a:rect l="l" t="t" r="r" b="b"/>
              <a:pathLst>
                <a:path w="8185" h="19147" extrusionOk="0">
                  <a:moveTo>
                    <a:pt x="1" y="1"/>
                  </a:moveTo>
                  <a:lnTo>
                    <a:pt x="1" y="19146"/>
                  </a:lnTo>
                  <a:lnTo>
                    <a:pt x="8184" y="19146"/>
                  </a:lnTo>
                  <a:lnTo>
                    <a:pt x="8184"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4" name="Google Shape;1704;p9"/>
            <p:cNvSpPr/>
            <p:nvPr/>
          </p:nvSpPr>
          <p:spPr>
            <a:xfrm>
              <a:off x="6759350" y="4539900"/>
              <a:ext cx="214875" cy="488875"/>
            </a:xfrm>
            <a:custGeom>
              <a:avLst/>
              <a:gdLst/>
              <a:ahLst/>
              <a:cxnLst/>
              <a:rect l="l" t="t" r="r" b="b"/>
              <a:pathLst>
                <a:path w="8595" h="19555" extrusionOk="0">
                  <a:moveTo>
                    <a:pt x="8187" y="411"/>
                  </a:moveTo>
                  <a:lnTo>
                    <a:pt x="8187" y="19144"/>
                  </a:lnTo>
                  <a:lnTo>
                    <a:pt x="410" y="19144"/>
                  </a:lnTo>
                  <a:lnTo>
                    <a:pt x="410" y="411"/>
                  </a:lnTo>
                  <a:close/>
                  <a:moveTo>
                    <a:pt x="1" y="1"/>
                  </a:moveTo>
                  <a:lnTo>
                    <a:pt x="1" y="19554"/>
                  </a:lnTo>
                  <a:lnTo>
                    <a:pt x="8594" y="19554"/>
                  </a:lnTo>
                  <a:lnTo>
                    <a:pt x="8594"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5" name="Google Shape;1705;p9"/>
            <p:cNvSpPr/>
            <p:nvPr/>
          </p:nvSpPr>
          <p:spPr>
            <a:xfrm>
              <a:off x="6619125" y="3292525"/>
              <a:ext cx="78100" cy="10275"/>
            </a:xfrm>
            <a:custGeom>
              <a:avLst/>
              <a:gdLst/>
              <a:ahLst/>
              <a:cxnLst/>
              <a:rect l="l" t="t" r="r" b="b"/>
              <a:pathLst>
                <a:path w="3124" h="411" extrusionOk="0">
                  <a:moveTo>
                    <a:pt x="206" y="1"/>
                  </a:moveTo>
                  <a:cubicBezTo>
                    <a:pt x="93" y="1"/>
                    <a:pt x="1" y="93"/>
                    <a:pt x="1" y="205"/>
                  </a:cubicBezTo>
                  <a:cubicBezTo>
                    <a:pt x="1" y="320"/>
                    <a:pt x="91" y="410"/>
                    <a:pt x="206" y="410"/>
                  </a:cubicBezTo>
                  <a:lnTo>
                    <a:pt x="2920" y="410"/>
                  </a:lnTo>
                  <a:cubicBezTo>
                    <a:pt x="3033" y="410"/>
                    <a:pt x="3123" y="320"/>
                    <a:pt x="3123" y="205"/>
                  </a:cubicBezTo>
                  <a:cubicBezTo>
                    <a:pt x="3123" y="93"/>
                    <a:pt x="3033" y="1"/>
                    <a:pt x="29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6" name="Google Shape;1706;p9"/>
            <p:cNvSpPr/>
            <p:nvPr/>
          </p:nvSpPr>
          <p:spPr>
            <a:xfrm>
              <a:off x="6619125" y="3352750"/>
              <a:ext cx="78100" cy="10275"/>
            </a:xfrm>
            <a:custGeom>
              <a:avLst/>
              <a:gdLst/>
              <a:ahLst/>
              <a:cxnLst/>
              <a:rect l="l" t="t" r="r" b="b"/>
              <a:pathLst>
                <a:path w="3124" h="411" extrusionOk="0">
                  <a:moveTo>
                    <a:pt x="206" y="1"/>
                  </a:moveTo>
                  <a:cubicBezTo>
                    <a:pt x="93" y="1"/>
                    <a:pt x="1" y="92"/>
                    <a:pt x="1" y="206"/>
                  </a:cubicBezTo>
                  <a:cubicBezTo>
                    <a:pt x="1" y="318"/>
                    <a:pt x="91" y="411"/>
                    <a:pt x="206" y="411"/>
                  </a:cubicBezTo>
                  <a:lnTo>
                    <a:pt x="2920" y="411"/>
                  </a:lnTo>
                  <a:cubicBezTo>
                    <a:pt x="3033" y="411"/>
                    <a:pt x="3123" y="318"/>
                    <a:pt x="3123" y="206"/>
                  </a:cubicBezTo>
                  <a:cubicBezTo>
                    <a:pt x="3123" y="92"/>
                    <a:pt x="3033" y="1"/>
                    <a:pt x="29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7" name="Google Shape;1707;p9"/>
            <p:cNvSpPr/>
            <p:nvPr/>
          </p:nvSpPr>
          <p:spPr>
            <a:xfrm>
              <a:off x="6619125" y="3414975"/>
              <a:ext cx="78100" cy="10225"/>
            </a:xfrm>
            <a:custGeom>
              <a:avLst/>
              <a:gdLst/>
              <a:ahLst/>
              <a:cxnLst/>
              <a:rect l="l" t="t" r="r" b="b"/>
              <a:pathLst>
                <a:path w="3124" h="409" extrusionOk="0">
                  <a:moveTo>
                    <a:pt x="206" y="0"/>
                  </a:moveTo>
                  <a:cubicBezTo>
                    <a:pt x="93" y="0"/>
                    <a:pt x="1" y="91"/>
                    <a:pt x="1" y="203"/>
                  </a:cubicBezTo>
                  <a:cubicBezTo>
                    <a:pt x="1" y="317"/>
                    <a:pt x="91" y="408"/>
                    <a:pt x="206" y="408"/>
                  </a:cubicBezTo>
                  <a:lnTo>
                    <a:pt x="2920" y="408"/>
                  </a:lnTo>
                  <a:cubicBezTo>
                    <a:pt x="3033" y="408"/>
                    <a:pt x="3123" y="317"/>
                    <a:pt x="3123" y="203"/>
                  </a:cubicBezTo>
                  <a:cubicBezTo>
                    <a:pt x="3123" y="91"/>
                    <a:pt x="3033" y="0"/>
                    <a:pt x="292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8" name="Google Shape;1708;p9"/>
            <p:cNvSpPr/>
            <p:nvPr/>
          </p:nvSpPr>
          <p:spPr>
            <a:xfrm>
              <a:off x="6619125" y="3475100"/>
              <a:ext cx="78100" cy="10225"/>
            </a:xfrm>
            <a:custGeom>
              <a:avLst/>
              <a:gdLst/>
              <a:ahLst/>
              <a:cxnLst/>
              <a:rect l="l" t="t" r="r" b="b"/>
              <a:pathLst>
                <a:path w="3124" h="409" extrusionOk="0">
                  <a:moveTo>
                    <a:pt x="206" y="1"/>
                  </a:moveTo>
                  <a:cubicBezTo>
                    <a:pt x="93" y="1"/>
                    <a:pt x="1" y="91"/>
                    <a:pt x="1" y="206"/>
                  </a:cubicBezTo>
                  <a:cubicBezTo>
                    <a:pt x="1" y="318"/>
                    <a:pt x="91" y="409"/>
                    <a:pt x="206" y="409"/>
                  </a:cubicBezTo>
                  <a:lnTo>
                    <a:pt x="2920" y="409"/>
                  </a:lnTo>
                  <a:cubicBezTo>
                    <a:pt x="3033" y="409"/>
                    <a:pt x="3123" y="318"/>
                    <a:pt x="3123" y="206"/>
                  </a:cubicBezTo>
                  <a:cubicBezTo>
                    <a:pt x="3123" y="91"/>
                    <a:pt x="3033" y="1"/>
                    <a:pt x="29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9" name="Google Shape;1709;p9"/>
            <p:cNvSpPr/>
            <p:nvPr/>
          </p:nvSpPr>
          <p:spPr>
            <a:xfrm>
              <a:off x="6768475" y="3509250"/>
              <a:ext cx="78075" cy="10250"/>
            </a:xfrm>
            <a:custGeom>
              <a:avLst/>
              <a:gdLst/>
              <a:ahLst/>
              <a:cxnLst/>
              <a:rect l="l" t="t" r="r" b="b"/>
              <a:pathLst>
                <a:path w="3123" h="410" extrusionOk="0">
                  <a:moveTo>
                    <a:pt x="203" y="0"/>
                  </a:moveTo>
                  <a:cubicBezTo>
                    <a:pt x="91" y="0"/>
                    <a:pt x="0" y="93"/>
                    <a:pt x="0" y="205"/>
                  </a:cubicBezTo>
                  <a:cubicBezTo>
                    <a:pt x="0" y="319"/>
                    <a:pt x="91" y="410"/>
                    <a:pt x="203" y="410"/>
                  </a:cubicBezTo>
                  <a:lnTo>
                    <a:pt x="2918" y="410"/>
                  </a:lnTo>
                  <a:cubicBezTo>
                    <a:pt x="3030" y="410"/>
                    <a:pt x="3123" y="319"/>
                    <a:pt x="3123" y="205"/>
                  </a:cubicBezTo>
                  <a:cubicBezTo>
                    <a:pt x="3123" y="93"/>
                    <a:pt x="3030" y="0"/>
                    <a:pt x="291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0" name="Google Shape;1710;p9"/>
            <p:cNvSpPr/>
            <p:nvPr/>
          </p:nvSpPr>
          <p:spPr>
            <a:xfrm>
              <a:off x="6768475" y="3569475"/>
              <a:ext cx="78075" cy="10275"/>
            </a:xfrm>
            <a:custGeom>
              <a:avLst/>
              <a:gdLst/>
              <a:ahLst/>
              <a:cxnLst/>
              <a:rect l="l" t="t" r="r" b="b"/>
              <a:pathLst>
                <a:path w="3123" h="411" extrusionOk="0">
                  <a:moveTo>
                    <a:pt x="203" y="1"/>
                  </a:moveTo>
                  <a:cubicBezTo>
                    <a:pt x="91" y="1"/>
                    <a:pt x="0" y="91"/>
                    <a:pt x="0" y="205"/>
                  </a:cubicBezTo>
                  <a:cubicBezTo>
                    <a:pt x="0" y="318"/>
                    <a:pt x="91" y="410"/>
                    <a:pt x="203" y="410"/>
                  </a:cubicBezTo>
                  <a:lnTo>
                    <a:pt x="2918" y="410"/>
                  </a:lnTo>
                  <a:cubicBezTo>
                    <a:pt x="3030" y="410"/>
                    <a:pt x="3123" y="318"/>
                    <a:pt x="3123" y="205"/>
                  </a:cubicBezTo>
                  <a:cubicBezTo>
                    <a:pt x="3123" y="91"/>
                    <a:pt x="3030" y="1"/>
                    <a:pt x="291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1" name="Google Shape;1711;p9"/>
            <p:cNvSpPr/>
            <p:nvPr/>
          </p:nvSpPr>
          <p:spPr>
            <a:xfrm>
              <a:off x="6768475" y="3631675"/>
              <a:ext cx="78075" cy="10225"/>
            </a:xfrm>
            <a:custGeom>
              <a:avLst/>
              <a:gdLst/>
              <a:ahLst/>
              <a:cxnLst/>
              <a:rect l="l" t="t" r="r" b="b"/>
              <a:pathLst>
                <a:path w="3123" h="409" extrusionOk="0">
                  <a:moveTo>
                    <a:pt x="203" y="1"/>
                  </a:moveTo>
                  <a:cubicBezTo>
                    <a:pt x="91" y="1"/>
                    <a:pt x="0" y="91"/>
                    <a:pt x="0" y="204"/>
                  </a:cubicBezTo>
                  <a:cubicBezTo>
                    <a:pt x="0" y="318"/>
                    <a:pt x="91" y="409"/>
                    <a:pt x="203" y="409"/>
                  </a:cubicBezTo>
                  <a:lnTo>
                    <a:pt x="2918" y="409"/>
                  </a:lnTo>
                  <a:cubicBezTo>
                    <a:pt x="3030" y="409"/>
                    <a:pt x="3123" y="318"/>
                    <a:pt x="3123" y="204"/>
                  </a:cubicBezTo>
                  <a:cubicBezTo>
                    <a:pt x="3123" y="91"/>
                    <a:pt x="3030" y="1"/>
                    <a:pt x="291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2" name="Google Shape;1712;p9"/>
            <p:cNvSpPr/>
            <p:nvPr/>
          </p:nvSpPr>
          <p:spPr>
            <a:xfrm>
              <a:off x="6768475" y="3691875"/>
              <a:ext cx="78075" cy="10275"/>
            </a:xfrm>
            <a:custGeom>
              <a:avLst/>
              <a:gdLst/>
              <a:ahLst/>
              <a:cxnLst/>
              <a:rect l="l" t="t" r="r" b="b"/>
              <a:pathLst>
                <a:path w="3123" h="411" extrusionOk="0">
                  <a:moveTo>
                    <a:pt x="203" y="0"/>
                  </a:moveTo>
                  <a:cubicBezTo>
                    <a:pt x="91" y="0"/>
                    <a:pt x="0" y="91"/>
                    <a:pt x="0" y="205"/>
                  </a:cubicBezTo>
                  <a:cubicBezTo>
                    <a:pt x="0" y="317"/>
                    <a:pt x="91" y="410"/>
                    <a:pt x="203" y="410"/>
                  </a:cubicBezTo>
                  <a:lnTo>
                    <a:pt x="2918" y="410"/>
                  </a:lnTo>
                  <a:cubicBezTo>
                    <a:pt x="3030" y="410"/>
                    <a:pt x="3123" y="317"/>
                    <a:pt x="3123" y="205"/>
                  </a:cubicBezTo>
                  <a:cubicBezTo>
                    <a:pt x="3123" y="91"/>
                    <a:pt x="3030" y="0"/>
                    <a:pt x="291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3" name="Google Shape;1713;p9"/>
            <p:cNvSpPr/>
            <p:nvPr/>
          </p:nvSpPr>
          <p:spPr>
            <a:xfrm>
              <a:off x="6536475" y="3730475"/>
              <a:ext cx="78100" cy="10225"/>
            </a:xfrm>
            <a:custGeom>
              <a:avLst/>
              <a:gdLst/>
              <a:ahLst/>
              <a:cxnLst/>
              <a:rect l="l" t="t" r="r" b="b"/>
              <a:pathLst>
                <a:path w="3124" h="409" extrusionOk="0">
                  <a:moveTo>
                    <a:pt x="204" y="1"/>
                  </a:moveTo>
                  <a:cubicBezTo>
                    <a:pt x="92" y="1"/>
                    <a:pt x="1" y="91"/>
                    <a:pt x="1" y="206"/>
                  </a:cubicBezTo>
                  <a:cubicBezTo>
                    <a:pt x="1" y="318"/>
                    <a:pt x="92" y="409"/>
                    <a:pt x="204" y="409"/>
                  </a:cubicBezTo>
                  <a:lnTo>
                    <a:pt x="2919" y="409"/>
                  </a:lnTo>
                  <a:cubicBezTo>
                    <a:pt x="3031" y="409"/>
                    <a:pt x="3124" y="318"/>
                    <a:pt x="3124" y="206"/>
                  </a:cubicBezTo>
                  <a:cubicBezTo>
                    <a:pt x="3124" y="91"/>
                    <a:pt x="3031" y="1"/>
                    <a:pt x="291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4" name="Google Shape;1714;p9"/>
            <p:cNvSpPr/>
            <p:nvPr/>
          </p:nvSpPr>
          <p:spPr>
            <a:xfrm>
              <a:off x="6536475" y="3790675"/>
              <a:ext cx="78100" cy="10275"/>
            </a:xfrm>
            <a:custGeom>
              <a:avLst/>
              <a:gdLst/>
              <a:ahLst/>
              <a:cxnLst/>
              <a:rect l="l" t="t" r="r" b="b"/>
              <a:pathLst>
                <a:path w="3124" h="411" extrusionOk="0">
                  <a:moveTo>
                    <a:pt x="204" y="0"/>
                  </a:moveTo>
                  <a:cubicBezTo>
                    <a:pt x="92" y="0"/>
                    <a:pt x="1" y="93"/>
                    <a:pt x="1" y="205"/>
                  </a:cubicBezTo>
                  <a:cubicBezTo>
                    <a:pt x="1" y="319"/>
                    <a:pt x="92" y="410"/>
                    <a:pt x="204" y="410"/>
                  </a:cubicBezTo>
                  <a:lnTo>
                    <a:pt x="2919" y="410"/>
                  </a:lnTo>
                  <a:cubicBezTo>
                    <a:pt x="3031" y="410"/>
                    <a:pt x="3124" y="319"/>
                    <a:pt x="3124" y="205"/>
                  </a:cubicBezTo>
                  <a:cubicBezTo>
                    <a:pt x="3124" y="93"/>
                    <a:pt x="3031" y="0"/>
                    <a:pt x="291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5" name="Google Shape;1715;p9"/>
            <p:cNvSpPr/>
            <p:nvPr/>
          </p:nvSpPr>
          <p:spPr>
            <a:xfrm>
              <a:off x="6536475" y="3852875"/>
              <a:ext cx="78100" cy="10225"/>
            </a:xfrm>
            <a:custGeom>
              <a:avLst/>
              <a:gdLst/>
              <a:ahLst/>
              <a:cxnLst/>
              <a:rect l="l" t="t" r="r" b="b"/>
              <a:pathLst>
                <a:path w="3124" h="409" extrusionOk="0">
                  <a:moveTo>
                    <a:pt x="204" y="1"/>
                  </a:moveTo>
                  <a:cubicBezTo>
                    <a:pt x="92" y="1"/>
                    <a:pt x="1" y="91"/>
                    <a:pt x="1" y="205"/>
                  </a:cubicBezTo>
                  <a:cubicBezTo>
                    <a:pt x="1" y="318"/>
                    <a:pt x="92" y="408"/>
                    <a:pt x="204" y="408"/>
                  </a:cubicBezTo>
                  <a:lnTo>
                    <a:pt x="2919" y="408"/>
                  </a:lnTo>
                  <a:cubicBezTo>
                    <a:pt x="3031" y="408"/>
                    <a:pt x="3124" y="318"/>
                    <a:pt x="3124" y="205"/>
                  </a:cubicBezTo>
                  <a:cubicBezTo>
                    <a:pt x="3124" y="91"/>
                    <a:pt x="3031" y="1"/>
                    <a:pt x="291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6" name="Google Shape;1716;p9"/>
            <p:cNvSpPr/>
            <p:nvPr/>
          </p:nvSpPr>
          <p:spPr>
            <a:xfrm>
              <a:off x="6536475" y="3913075"/>
              <a:ext cx="78100" cy="10250"/>
            </a:xfrm>
            <a:custGeom>
              <a:avLst/>
              <a:gdLst/>
              <a:ahLst/>
              <a:cxnLst/>
              <a:rect l="l" t="t" r="r" b="b"/>
              <a:pathLst>
                <a:path w="3124" h="410" extrusionOk="0">
                  <a:moveTo>
                    <a:pt x="204" y="0"/>
                  </a:moveTo>
                  <a:cubicBezTo>
                    <a:pt x="92" y="0"/>
                    <a:pt x="1" y="91"/>
                    <a:pt x="1" y="205"/>
                  </a:cubicBezTo>
                  <a:cubicBezTo>
                    <a:pt x="1" y="319"/>
                    <a:pt x="92" y="410"/>
                    <a:pt x="204" y="410"/>
                  </a:cubicBezTo>
                  <a:lnTo>
                    <a:pt x="2919" y="410"/>
                  </a:lnTo>
                  <a:cubicBezTo>
                    <a:pt x="3031" y="410"/>
                    <a:pt x="3124" y="319"/>
                    <a:pt x="3124" y="205"/>
                  </a:cubicBezTo>
                  <a:cubicBezTo>
                    <a:pt x="3124" y="91"/>
                    <a:pt x="3031" y="0"/>
                    <a:pt x="291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7" name="Google Shape;1717;p9"/>
            <p:cNvSpPr/>
            <p:nvPr/>
          </p:nvSpPr>
          <p:spPr>
            <a:xfrm>
              <a:off x="6795150" y="3880700"/>
              <a:ext cx="78100" cy="10225"/>
            </a:xfrm>
            <a:custGeom>
              <a:avLst/>
              <a:gdLst/>
              <a:ahLst/>
              <a:cxnLst/>
              <a:rect l="l" t="t" r="r" b="b"/>
              <a:pathLst>
                <a:path w="3124" h="409" extrusionOk="0">
                  <a:moveTo>
                    <a:pt x="206" y="1"/>
                  </a:moveTo>
                  <a:cubicBezTo>
                    <a:pt x="92" y="1"/>
                    <a:pt x="1" y="91"/>
                    <a:pt x="1" y="206"/>
                  </a:cubicBezTo>
                  <a:cubicBezTo>
                    <a:pt x="1" y="318"/>
                    <a:pt x="92" y="408"/>
                    <a:pt x="206" y="408"/>
                  </a:cubicBezTo>
                  <a:lnTo>
                    <a:pt x="2919" y="408"/>
                  </a:lnTo>
                  <a:cubicBezTo>
                    <a:pt x="3033" y="408"/>
                    <a:pt x="3124" y="318"/>
                    <a:pt x="3124" y="206"/>
                  </a:cubicBezTo>
                  <a:cubicBezTo>
                    <a:pt x="3124" y="91"/>
                    <a:pt x="3033" y="1"/>
                    <a:pt x="291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8" name="Google Shape;1718;p9"/>
            <p:cNvSpPr/>
            <p:nvPr/>
          </p:nvSpPr>
          <p:spPr>
            <a:xfrm>
              <a:off x="6795150" y="3940900"/>
              <a:ext cx="78100" cy="10250"/>
            </a:xfrm>
            <a:custGeom>
              <a:avLst/>
              <a:gdLst/>
              <a:ahLst/>
              <a:cxnLst/>
              <a:rect l="l" t="t" r="r" b="b"/>
              <a:pathLst>
                <a:path w="3124" h="410" extrusionOk="0">
                  <a:moveTo>
                    <a:pt x="206" y="0"/>
                  </a:moveTo>
                  <a:cubicBezTo>
                    <a:pt x="92" y="0"/>
                    <a:pt x="1" y="93"/>
                    <a:pt x="1" y="205"/>
                  </a:cubicBezTo>
                  <a:cubicBezTo>
                    <a:pt x="1" y="319"/>
                    <a:pt x="92" y="410"/>
                    <a:pt x="206" y="410"/>
                  </a:cubicBezTo>
                  <a:lnTo>
                    <a:pt x="2919" y="410"/>
                  </a:lnTo>
                  <a:cubicBezTo>
                    <a:pt x="3033" y="410"/>
                    <a:pt x="3124" y="319"/>
                    <a:pt x="3124" y="205"/>
                  </a:cubicBezTo>
                  <a:cubicBezTo>
                    <a:pt x="3124" y="93"/>
                    <a:pt x="3033" y="0"/>
                    <a:pt x="291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9" name="Google Shape;1719;p9"/>
            <p:cNvSpPr/>
            <p:nvPr/>
          </p:nvSpPr>
          <p:spPr>
            <a:xfrm>
              <a:off x="6795150" y="4003100"/>
              <a:ext cx="78100" cy="10225"/>
            </a:xfrm>
            <a:custGeom>
              <a:avLst/>
              <a:gdLst/>
              <a:ahLst/>
              <a:cxnLst/>
              <a:rect l="l" t="t" r="r" b="b"/>
              <a:pathLst>
                <a:path w="3124" h="409" extrusionOk="0">
                  <a:moveTo>
                    <a:pt x="206" y="0"/>
                  </a:moveTo>
                  <a:cubicBezTo>
                    <a:pt x="92" y="0"/>
                    <a:pt x="1" y="91"/>
                    <a:pt x="1" y="205"/>
                  </a:cubicBezTo>
                  <a:cubicBezTo>
                    <a:pt x="1" y="318"/>
                    <a:pt x="92" y="408"/>
                    <a:pt x="206" y="408"/>
                  </a:cubicBezTo>
                  <a:lnTo>
                    <a:pt x="2919" y="408"/>
                  </a:lnTo>
                  <a:cubicBezTo>
                    <a:pt x="3033" y="408"/>
                    <a:pt x="3124" y="318"/>
                    <a:pt x="3124" y="205"/>
                  </a:cubicBezTo>
                  <a:cubicBezTo>
                    <a:pt x="3124" y="91"/>
                    <a:pt x="3033" y="0"/>
                    <a:pt x="291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0" name="Google Shape;1720;p9"/>
            <p:cNvSpPr/>
            <p:nvPr/>
          </p:nvSpPr>
          <p:spPr>
            <a:xfrm>
              <a:off x="6795150" y="4063275"/>
              <a:ext cx="78100" cy="10275"/>
            </a:xfrm>
            <a:custGeom>
              <a:avLst/>
              <a:gdLst/>
              <a:ahLst/>
              <a:cxnLst/>
              <a:rect l="l" t="t" r="r" b="b"/>
              <a:pathLst>
                <a:path w="3124" h="411" extrusionOk="0">
                  <a:moveTo>
                    <a:pt x="206" y="1"/>
                  </a:moveTo>
                  <a:cubicBezTo>
                    <a:pt x="92" y="1"/>
                    <a:pt x="1" y="92"/>
                    <a:pt x="1" y="206"/>
                  </a:cubicBezTo>
                  <a:cubicBezTo>
                    <a:pt x="1" y="320"/>
                    <a:pt x="92" y="411"/>
                    <a:pt x="206" y="411"/>
                  </a:cubicBezTo>
                  <a:lnTo>
                    <a:pt x="2919" y="411"/>
                  </a:lnTo>
                  <a:cubicBezTo>
                    <a:pt x="3033" y="411"/>
                    <a:pt x="3124" y="320"/>
                    <a:pt x="3124" y="206"/>
                  </a:cubicBezTo>
                  <a:cubicBezTo>
                    <a:pt x="3124" y="92"/>
                    <a:pt x="3033" y="1"/>
                    <a:pt x="291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1" name="Google Shape;1721;p9"/>
            <p:cNvSpPr/>
            <p:nvPr/>
          </p:nvSpPr>
          <p:spPr>
            <a:xfrm>
              <a:off x="6442800" y="4168600"/>
              <a:ext cx="78100" cy="10200"/>
            </a:xfrm>
            <a:custGeom>
              <a:avLst/>
              <a:gdLst/>
              <a:ahLst/>
              <a:cxnLst/>
              <a:rect l="l" t="t" r="r" b="b"/>
              <a:pathLst>
                <a:path w="3124" h="408" extrusionOk="0">
                  <a:moveTo>
                    <a:pt x="206" y="0"/>
                  </a:moveTo>
                  <a:cubicBezTo>
                    <a:pt x="93" y="0"/>
                    <a:pt x="1" y="91"/>
                    <a:pt x="1" y="205"/>
                  </a:cubicBezTo>
                  <a:cubicBezTo>
                    <a:pt x="1" y="317"/>
                    <a:pt x="91" y="408"/>
                    <a:pt x="206" y="408"/>
                  </a:cubicBezTo>
                  <a:lnTo>
                    <a:pt x="2920" y="408"/>
                  </a:lnTo>
                  <a:cubicBezTo>
                    <a:pt x="3033" y="408"/>
                    <a:pt x="3123" y="317"/>
                    <a:pt x="3123" y="205"/>
                  </a:cubicBezTo>
                  <a:cubicBezTo>
                    <a:pt x="3123" y="91"/>
                    <a:pt x="3033" y="0"/>
                    <a:pt x="292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2" name="Google Shape;1722;p9"/>
            <p:cNvSpPr/>
            <p:nvPr/>
          </p:nvSpPr>
          <p:spPr>
            <a:xfrm>
              <a:off x="6442800" y="4228775"/>
              <a:ext cx="78100" cy="10275"/>
            </a:xfrm>
            <a:custGeom>
              <a:avLst/>
              <a:gdLst/>
              <a:ahLst/>
              <a:cxnLst/>
              <a:rect l="l" t="t" r="r" b="b"/>
              <a:pathLst>
                <a:path w="3124" h="411" extrusionOk="0">
                  <a:moveTo>
                    <a:pt x="206" y="0"/>
                  </a:moveTo>
                  <a:cubicBezTo>
                    <a:pt x="93" y="0"/>
                    <a:pt x="1" y="91"/>
                    <a:pt x="1" y="205"/>
                  </a:cubicBezTo>
                  <a:cubicBezTo>
                    <a:pt x="1" y="320"/>
                    <a:pt x="91" y="410"/>
                    <a:pt x="206" y="410"/>
                  </a:cubicBezTo>
                  <a:lnTo>
                    <a:pt x="2920" y="410"/>
                  </a:lnTo>
                  <a:cubicBezTo>
                    <a:pt x="3033" y="410"/>
                    <a:pt x="3123" y="320"/>
                    <a:pt x="3123" y="205"/>
                  </a:cubicBezTo>
                  <a:cubicBezTo>
                    <a:pt x="3123" y="91"/>
                    <a:pt x="3033" y="0"/>
                    <a:pt x="292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3" name="Google Shape;1723;p9"/>
            <p:cNvSpPr/>
            <p:nvPr/>
          </p:nvSpPr>
          <p:spPr>
            <a:xfrm>
              <a:off x="6442800" y="4290975"/>
              <a:ext cx="78100" cy="10225"/>
            </a:xfrm>
            <a:custGeom>
              <a:avLst/>
              <a:gdLst/>
              <a:ahLst/>
              <a:cxnLst/>
              <a:rect l="l" t="t" r="r" b="b"/>
              <a:pathLst>
                <a:path w="3124" h="409" extrusionOk="0">
                  <a:moveTo>
                    <a:pt x="206" y="1"/>
                  </a:moveTo>
                  <a:cubicBezTo>
                    <a:pt x="93" y="1"/>
                    <a:pt x="1" y="91"/>
                    <a:pt x="1" y="206"/>
                  </a:cubicBezTo>
                  <a:cubicBezTo>
                    <a:pt x="1" y="318"/>
                    <a:pt x="91" y="409"/>
                    <a:pt x="206" y="409"/>
                  </a:cubicBezTo>
                  <a:lnTo>
                    <a:pt x="2920" y="409"/>
                  </a:lnTo>
                  <a:cubicBezTo>
                    <a:pt x="3033" y="409"/>
                    <a:pt x="3123" y="318"/>
                    <a:pt x="3123" y="206"/>
                  </a:cubicBezTo>
                  <a:cubicBezTo>
                    <a:pt x="3123" y="91"/>
                    <a:pt x="3033" y="1"/>
                    <a:pt x="29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4" name="Google Shape;1724;p9"/>
            <p:cNvSpPr/>
            <p:nvPr/>
          </p:nvSpPr>
          <p:spPr>
            <a:xfrm>
              <a:off x="6442800" y="4351175"/>
              <a:ext cx="78100" cy="10250"/>
            </a:xfrm>
            <a:custGeom>
              <a:avLst/>
              <a:gdLst/>
              <a:ahLst/>
              <a:cxnLst/>
              <a:rect l="l" t="t" r="r" b="b"/>
              <a:pathLst>
                <a:path w="3124" h="410" extrusionOk="0">
                  <a:moveTo>
                    <a:pt x="206" y="0"/>
                  </a:moveTo>
                  <a:cubicBezTo>
                    <a:pt x="93" y="0"/>
                    <a:pt x="1" y="93"/>
                    <a:pt x="1" y="205"/>
                  </a:cubicBezTo>
                  <a:cubicBezTo>
                    <a:pt x="1" y="319"/>
                    <a:pt x="91" y="410"/>
                    <a:pt x="206" y="410"/>
                  </a:cubicBezTo>
                  <a:lnTo>
                    <a:pt x="2920" y="410"/>
                  </a:lnTo>
                  <a:cubicBezTo>
                    <a:pt x="3033" y="410"/>
                    <a:pt x="3123" y="315"/>
                    <a:pt x="3123" y="205"/>
                  </a:cubicBezTo>
                  <a:cubicBezTo>
                    <a:pt x="3123" y="93"/>
                    <a:pt x="3033" y="0"/>
                    <a:pt x="292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5" name="Google Shape;1725;p9"/>
            <p:cNvSpPr/>
            <p:nvPr/>
          </p:nvSpPr>
          <p:spPr>
            <a:xfrm>
              <a:off x="6844475" y="4259900"/>
              <a:ext cx="78075" cy="10225"/>
            </a:xfrm>
            <a:custGeom>
              <a:avLst/>
              <a:gdLst/>
              <a:ahLst/>
              <a:cxnLst/>
              <a:rect l="l" t="t" r="r" b="b"/>
              <a:pathLst>
                <a:path w="3123" h="409" extrusionOk="0">
                  <a:moveTo>
                    <a:pt x="205" y="1"/>
                  </a:moveTo>
                  <a:cubicBezTo>
                    <a:pt x="93" y="1"/>
                    <a:pt x="0" y="91"/>
                    <a:pt x="0" y="204"/>
                  </a:cubicBezTo>
                  <a:cubicBezTo>
                    <a:pt x="0" y="318"/>
                    <a:pt x="93" y="408"/>
                    <a:pt x="205" y="408"/>
                  </a:cubicBezTo>
                  <a:lnTo>
                    <a:pt x="2920" y="408"/>
                  </a:lnTo>
                  <a:cubicBezTo>
                    <a:pt x="3032" y="408"/>
                    <a:pt x="3123" y="318"/>
                    <a:pt x="3123" y="204"/>
                  </a:cubicBezTo>
                  <a:cubicBezTo>
                    <a:pt x="3123" y="91"/>
                    <a:pt x="3032" y="1"/>
                    <a:pt x="29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6" name="Google Shape;1726;p9"/>
            <p:cNvSpPr/>
            <p:nvPr/>
          </p:nvSpPr>
          <p:spPr>
            <a:xfrm>
              <a:off x="6844475" y="4320100"/>
              <a:ext cx="78075" cy="10250"/>
            </a:xfrm>
            <a:custGeom>
              <a:avLst/>
              <a:gdLst/>
              <a:ahLst/>
              <a:cxnLst/>
              <a:rect l="l" t="t" r="r" b="b"/>
              <a:pathLst>
                <a:path w="3123" h="410" extrusionOk="0">
                  <a:moveTo>
                    <a:pt x="205" y="0"/>
                  </a:moveTo>
                  <a:cubicBezTo>
                    <a:pt x="93" y="0"/>
                    <a:pt x="0" y="91"/>
                    <a:pt x="0" y="205"/>
                  </a:cubicBezTo>
                  <a:cubicBezTo>
                    <a:pt x="0" y="317"/>
                    <a:pt x="93" y="410"/>
                    <a:pt x="205" y="410"/>
                  </a:cubicBezTo>
                  <a:lnTo>
                    <a:pt x="2920" y="410"/>
                  </a:lnTo>
                  <a:cubicBezTo>
                    <a:pt x="3032" y="410"/>
                    <a:pt x="3123" y="317"/>
                    <a:pt x="3123" y="205"/>
                  </a:cubicBezTo>
                  <a:cubicBezTo>
                    <a:pt x="3123" y="91"/>
                    <a:pt x="3032" y="0"/>
                    <a:pt x="292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7" name="Google Shape;1727;p9"/>
            <p:cNvSpPr/>
            <p:nvPr/>
          </p:nvSpPr>
          <p:spPr>
            <a:xfrm>
              <a:off x="6844475" y="4382200"/>
              <a:ext cx="78075" cy="10275"/>
            </a:xfrm>
            <a:custGeom>
              <a:avLst/>
              <a:gdLst/>
              <a:ahLst/>
              <a:cxnLst/>
              <a:rect l="l" t="t" r="r" b="b"/>
              <a:pathLst>
                <a:path w="3123" h="411" extrusionOk="0">
                  <a:moveTo>
                    <a:pt x="205" y="0"/>
                  </a:moveTo>
                  <a:cubicBezTo>
                    <a:pt x="93" y="0"/>
                    <a:pt x="0" y="91"/>
                    <a:pt x="0" y="205"/>
                  </a:cubicBezTo>
                  <a:cubicBezTo>
                    <a:pt x="0" y="320"/>
                    <a:pt x="93" y="410"/>
                    <a:pt x="205" y="410"/>
                  </a:cubicBezTo>
                  <a:lnTo>
                    <a:pt x="2920" y="410"/>
                  </a:lnTo>
                  <a:cubicBezTo>
                    <a:pt x="3032" y="410"/>
                    <a:pt x="3123" y="320"/>
                    <a:pt x="3123" y="205"/>
                  </a:cubicBezTo>
                  <a:cubicBezTo>
                    <a:pt x="3123" y="91"/>
                    <a:pt x="3032" y="0"/>
                    <a:pt x="292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8" name="Google Shape;1728;p9"/>
            <p:cNvSpPr/>
            <p:nvPr/>
          </p:nvSpPr>
          <p:spPr>
            <a:xfrm>
              <a:off x="6844475" y="4442425"/>
              <a:ext cx="78075" cy="10225"/>
            </a:xfrm>
            <a:custGeom>
              <a:avLst/>
              <a:gdLst/>
              <a:ahLst/>
              <a:cxnLst/>
              <a:rect l="l" t="t" r="r" b="b"/>
              <a:pathLst>
                <a:path w="3123" h="409" extrusionOk="0">
                  <a:moveTo>
                    <a:pt x="205" y="1"/>
                  </a:moveTo>
                  <a:cubicBezTo>
                    <a:pt x="93" y="1"/>
                    <a:pt x="0" y="91"/>
                    <a:pt x="0" y="206"/>
                  </a:cubicBezTo>
                  <a:cubicBezTo>
                    <a:pt x="0" y="318"/>
                    <a:pt x="93" y="409"/>
                    <a:pt x="205" y="409"/>
                  </a:cubicBezTo>
                  <a:lnTo>
                    <a:pt x="2920" y="409"/>
                  </a:lnTo>
                  <a:cubicBezTo>
                    <a:pt x="3032" y="409"/>
                    <a:pt x="3123" y="318"/>
                    <a:pt x="3123" y="206"/>
                  </a:cubicBezTo>
                  <a:cubicBezTo>
                    <a:pt x="3123" y="91"/>
                    <a:pt x="3032" y="1"/>
                    <a:pt x="29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9" name="Google Shape;1729;p9"/>
            <p:cNvSpPr/>
            <p:nvPr/>
          </p:nvSpPr>
          <p:spPr>
            <a:xfrm>
              <a:off x="6408325" y="4492075"/>
              <a:ext cx="78100" cy="10275"/>
            </a:xfrm>
            <a:custGeom>
              <a:avLst/>
              <a:gdLst/>
              <a:ahLst/>
              <a:cxnLst/>
              <a:rect l="l" t="t" r="r" b="b"/>
              <a:pathLst>
                <a:path w="3124" h="411" extrusionOk="0">
                  <a:moveTo>
                    <a:pt x="206" y="1"/>
                  </a:moveTo>
                  <a:cubicBezTo>
                    <a:pt x="93" y="1"/>
                    <a:pt x="1" y="93"/>
                    <a:pt x="1" y="206"/>
                  </a:cubicBezTo>
                  <a:cubicBezTo>
                    <a:pt x="1" y="320"/>
                    <a:pt x="91" y="411"/>
                    <a:pt x="206" y="411"/>
                  </a:cubicBezTo>
                  <a:lnTo>
                    <a:pt x="2920" y="411"/>
                  </a:lnTo>
                  <a:cubicBezTo>
                    <a:pt x="3033" y="411"/>
                    <a:pt x="3123" y="318"/>
                    <a:pt x="3123" y="206"/>
                  </a:cubicBezTo>
                  <a:cubicBezTo>
                    <a:pt x="3123" y="93"/>
                    <a:pt x="3033" y="1"/>
                    <a:pt x="29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0" name="Google Shape;1730;p9"/>
            <p:cNvSpPr/>
            <p:nvPr/>
          </p:nvSpPr>
          <p:spPr>
            <a:xfrm>
              <a:off x="6408325" y="4552275"/>
              <a:ext cx="78100" cy="10225"/>
            </a:xfrm>
            <a:custGeom>
              <a:avLst/>
              <a:gdLst/>
              <a:ahLst/>
              <a:cxnLst/>
              <a:rect l="l" t="t" r="r" b="b"/>
              <a:pathLst>
                <a:path w="3124" h="409" extrusionOk="0">
                  <a:moveTo>
                    <a:pt x="206" y="0"/>
                  </a:moveTo>
                  <a:cubicBezTo>
                    <a:pt x="93" y="0"/>
                    <a:pt x="1" y="91"/>
                    <a:pt x="1" y="205"/>
                  </a:cubicBezTo>
                  <a:cubicBezTo>
                    <a:pt x="1" y="317"/>
                    <a:pt x="91" y="408"/>
                    <a:pt x="206" y="408"/>
                  </a:cubicBezTo>
                  <a:lnTo>
                    <a:pt x="2920" y="408"/>
                  </a:lnTo>
                  <a:cubicBezTo>
                    <a:pt x="3033" y="408"/>
                    <a:pt x="3123" y="317"/>
                    <a:pt x="3123" y="205"/>
                  </a:cubicBezTo>
                  <a:cubicBezTo>
                    <a:pt x="3123" y="91"/>
                    <a:pt x="3033" y="0"/>
                    <a:pt x="292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1" name="Google Shape;1731;p9"/>
            <p:cNvSpPr/>
            <p:nvPr/>
          </p:nvSpPr>
          <p:spPr>
            <a:xfrm>
              <a:off x="6408325" y="4614425"/>
              <a:ext cx="78100" cy="10275"/>
            </a:xfrm>
            <a:custGeom>
              <a:avLst/>
              <a:gdLst/>
              <a:ahLst/>
              <a:cxnLst/>
              <a:rect l="l" t="t" r="r" b="b"/>
              <a:pathLst>
                <a:path w="3124" h="411" extrusionOk="0">
                  <a:moveTo>
                    <a:pt x="206" y="1"/>
                  </a:moveTo>
                  <a:cubicBezTo>
                    <a:pt x="93" y="1"/>
                    <a:pt x="1" y="93"/>
                    <a:pt x="1" y="205"/>
                  </a:cubicBezTo>
                  <a:cubicBezTo>
                    <a:pt x="1" y="320"/>
                    <a:pt x="91" y="410"/>
                    <a:pt x="206" y="410"/>
                  </a:cubicBezTo>
                  <a:lnTo>
                    <a:pt x="2920" y="410"/>
                  </a:lnTo>
                  <a:cubicBezTo>
                    <a:pt x="3033" y="410"/>
                    <a:pt x="3123" y="320"/>
                    <a:pt x="3123" y="205"/>
                  </a:cubicBezTo>
                  <a:cubicBezTo>
                    <a:pt x="3123" y="93"/>
                    <a:pt x="3033" y="1"/>
                    <a:pt x="29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2" name="Google Shape;1732;p9"/>
            <p:cNvSpPr/>
            <p:nvPr/>
          </p:nvSpPr>
          <p:spPr>
            <a:xfrm>
              <a:off x="6408325" y="4674650"/>
              <a:ext cx="78100" cy="10225"/>
            </a:xfrm>
            <a:custGeom>
              <a:avLst/>
              <a:gdLst/>
              <a:ahLst/>
              <a:cxnLst/>
              <a:rect l="l" t="t" r="r" b="b"/>
              <a:pathLst>
                <a:path w="3124" h="409" extrusionOk="0">
                  <a:moveTo>
                    <a:pt x="206" y="1"/>
                  </a:moveTo>
                  <a:cubicBezTo>
                    <a:pt x="93" y="1"/>
                    <a:pt x="1" y="92"/>
                    <a:pt x="1" y="206"/>
                  </a:cubicBezTo>
                  <a:cubicBezTo>
                    <a:pt x="1" y="318"/>
                    <a:pt x="91" y="409"/>
                    <a:pt x="206" y="409"/>
                  </a:cubicBezTo>
                  <a:lnTo>
                    <a:pt x="2920" y="409"/>
                  </a:lnTo>
                  <a:cubicBezTo>
                    <a:pt x="3033" y="409"/>
                    <a:pt x="3123" y="318"/>
                    <a:pt x="3123" y="206"/>
                  </a:cubicBezTo>
                  <a:cubicBezTo>
                    <a:pt x="3123" y="92"/>
                    <a:pt x="3033" y="1"/>
                    <a:pt x="29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3" name="Google Shape;1733;p9"/>
            <p:cNvSpPr/>
            <p:nvPr/>
          </p:nvSpPr>
          <p:spPr>
            <a:xfrm>
              <a:off x="6530175" y="4669925"/>
              <a:ext cx="78100" cy="10225"/>
            </a:xfrm>
            <a:custGeom>
              <a:avLst/>
              <a:gdLst/>
              <a:ahLst/>
              <a:cxnLst/>
              <a:rect l="l" t="t" r="r" b="b"/>
              <a:pathLst>
                <a:path w="3124" h="409" extrusionOk="0">
                  <a:moveTo>
                    <a:pt x="206" y="1"/>
                  </a:moveTo>
                  <a:cubicBezTo>
                    <a:pt x="91" y="1"/>
                    <a:pt x="1" y="91"/>
                    <a:pt x="1" y="204"/>
                  </a:cubicBezTo>
                  <a:cubicBezTo>
                    <a:pt x="1" y="318"/>
                    <a:pt x="91" y="409"/>
                    <a:pt x="206" y="409"/>
                  </a:cubicBezTo>
                  <a:lnTo>
                    <a:pt x="2918" y="409"/>
                  </a:lnTo>
                  <a:cubicBezTo>
                    <a:pt x="3031" y="409"/>
                    <a:pt x="3123" y="318"/>
                    <a:pt x="3123" y="204"/>
                  </a:cubicBezTo>
                  <a:cubicBezTo>
                    <a:pt x="3123" y="91"/>
                    <a:pt x="3033" y="1"/>
                    <a:pt x="291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4" name="Google Shape;1734;p9"/>
            <p:cNvSpPr/>
            <p:nvPr/>
          </p:nvSpPr>
          <p:spPr>
            <a:xfrm>
              <a:off x="6530175" y="4730125"/>
              <a:ext cx="78100" cy="10275"/>
            </a:xfrm>
            <a:custGeom>
              <a:avLst/>
              <a:gdLst/>
              <a:ahLst/>
              <a:cxnLst/>
              <a:rect l="l" t="t" r="r" b="b"/>
              <a:pathLst>
                <a:path w="3124" h="411" extrusionOk="0">
                  <a:moveTo>
                    <a:pt x="206" y="0"/>
                  </a:moveTo>
                  <a:cubicBezTo>
                    <a:pt x="91" y="0"/>
                    <a:pt x="1" y="91"/>
                    <a:pt x="1" y="205"/>
                  </a:cubicBezTo>
                  <a:cubicBezTo>
                    <a:pt x="1" y="317"/>
                    <a:pt x="91" y="410"/>
                    <a:pt x="206" y="410"/>
                  </a:cubicBezTo>
                  <a:lnTo>
                    <a:pt x="2918" y="410"/>
                  </a:lnTo>
                  <a:cubicBezTo>
                    <a:pt x="3031" y="410"/>
                    <a:pt x="3123" y="317"/>
                    <a:pt x="3123" y="205"/>
                  </a:cubicBezTo>
                  <a:cubicBezTo>
                    <a:pt x="3123" y="91"/>
                    <a:pt x="3033" y="0"/>
                    <a:pt x="291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5" name="Google Shape;1735;p9"/>
            <p:cNvSpPr/>
            <p:nvPr/>
          </p:nvSpPr>
          <p:spPr>
            <a:xfrm>
              <a:off x="6530175" y="4792325"/>
              <a:ext cx="78100" cy="10225"/>
            </a:xfrm>
            <a:custGeom>
              <a:avLst/>
              <a:gdLst/>
              <a:ahLst/>
              <a:cxnLst/>
              <a:rect l="l" t="t" r="r" b="b"/>
              <a:pathLst>
                <a:path w="3124" h="409" extrusionOk="0">
                  <a:moveTo>
                    <a:pt x="206" y="1"/>
                  </a:moveTo>
                  <a:cubicBezTo>
                    <a:pt x="91" y="1"/>
                    <a:pt x="1" y="91"/>
                    <a:pt x="1" y="203"/>
                  </a:cubicBezTo>
                  <a:cubicBezTo>
                    <a:pt x="1" y="318"/>
                    <a:pt x="91" y="408"/>
                    <a:pt x="206" y="408"/>
                  </a:cubicBezTo>
                  <a:lnTo>
                    <a:pt x="2918" y="408"/>
                  </a:lnTo>
                  <a:cubicBezTo>
                    <a:pt x="3031" y="408"/>
                    <a:pt x="3123" y="318"/>
                    <a:pt x="3123" y="203"/>
                  </a:cubicBezTo>
                  <a:cubicBezTo>
                    <a:pt x="3123" y="91"/>
                    <a:pt x="3033" y="1"/>
                    <a:pt x="291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6" name="Google Shape;1736;p9"/>
            <p:cNvSpPr/>
            <p:nvPr/>
          </p:nvSpPr>
          <p:spPr>
            <a:xfrm>
              <a:off x="6530175" y="4852525"/>
              <a:ext cx="78100" cy="10250"/>
            </a:xfrm>
            <a:custGeom>
              <a:avLst/>
              <a:gdLst/>
              <a:ahLst/>
              <a:cxnLst/>
              <a:rect l="l" t="t" r="r" b="b"/>
              <a:pathLst>
                <a:path w="3124" h="410" extrusionOk="0">
                  <a:moveTo>
                    <a:pt x="206" y="0"/>
                  </a:moveTo>
                  <a:cubicBezTo>
                    <a:pt x="91" y="0"/>
                    <a:pt x="1" y="91"/>
                    <a:pt x="1" y="205"/>
                  </a:cubicBezTo>
                  <a:cubicBezTo>
                    <a:pt x="1" y="317"/>
                    <a:pt x="91" y="410"/>
                    <a:pt x="206" y="410"/>
                  </a:cubicBezTo>
                  <a:lnTo>
                    <a:pt x="2918" y="410"/>
                  </a:lnTo>
                  <a:cubicBezTo>
                    <a:pt x="3031" y="410"/>
                    <a:pt x="3123" y="315"/>
                    <a:pt x="3123" y="205"/>
                  </a:cubicBezTo>
                  <a:cubicBezTo>
                    <a:pt x="3123" y="91"/>
                    <a:pt x="3033" y="0"/>
                    <a:pt x="291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7" name="Google Shape;1737;p9"/>
            <p:cNvSpPr/>
            <p:nvPr/>
          </p:nvSpPr>
          <p:spPr>
            <a:xfrm>
              <a:off x="6761325" y="4806600"/>
              <a:ext cx="78100" cy="10225"/>
            </a:xfrm>
            <a:custGeom>
              <a:avLst/>
              <a:gdLst/>
              <a:ahLst/>
              <a:cxnLst/>
              <a:rect l="l" t="t" r="r" b="b"/>
              <a:pathLst>
                <a:path w="3124" h="409" extrusionOk="0">
                  <a:moveTo>
                    <a:pt x="203" y="1"/>
                  </a:moveTo>
                  <a:cubicBezTo>
                    <a:pt x="91" y="1"/>
                    <a:pt x="0" y="92"/>
                    <a:pt x="0" y="204"/>
                  </a:cubicBezTo>
                  <a:cubicBezTo>
                    <a:pt x="0" y="318"/>
                    <a:pt x="91" y="409"/>
                    <a:pt x="203" y="409"/>
                  </a:cubicBezTo>
                  <a:lnTo>
                    <a:pt x="2918" y="409"/>
                  </a:lnTo>
                  <a:cubicBezTo>
                    <a:pt x="3029" y="409"/>
                    <a:pt x="3123" y="318"/>
                    <a:pt x="3123" y="204"/>
                  </a:cubicBezTo>
                  <a:cubicBezTo>
                    <a:pt x="3123" y="92"/>
                    <a:pt x="3031" y="1"/>
                    <a:pt x="291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8" name="Google Shape;1738;p9"/>
            <p:cNvSpPr/>
            <p:nvPr/>
          </p:nvSpPr>
          <p:spPr>
            <a:xfrm>
              <a:off x="6761325" y="4866800"/>
              <a:ext cx="78100" cy="10275"/>
            </a:xfrm>
            <a:custGeom>
              <a:avLst/>
              <a:gdLst/>
              <a:ahLst/>
              <a:cxnLst/>
              <a:rect l="l" t="t" r="r" b="b"/>
              <a:pathLst>
                <a:path w="3124" h="411" extrusionOk="0">
                  <a:moveTo>
                    <a:pt x="203" y="0"/>
                  </a:moveTo>
                  <a:cubicBezTo>
                    <a:pt x="91" y="0"/>
                    <a:pt x="0" y="91"/>
                    <a:pt x="0" y="205"/>
                  </a:cubicBezTo>
                  <a:cubicBezTo>
                    <a:pt x="0" y="318"/>
                    <a:pt x="91" y="410"/>
                    <a:pt x="203" y="410"/>
                  </a:cubicBezTo>
                  <a:lnTo>
                    <a:pt x="2918" y="410"/>
                  </a:lnTo>
                  <a:cubicBezTo>
                    <a:pt x="3029" y="410"/>
                    <a:pt x="3123" y="318"/>
                    <a:pt x="3123" y="205"/>
                  </a:cubicBezTo>
                  <a:cubicBezTo>
                    <a:pt x="3123" y="91"/>
                    <a:pt x="3031" y="0"/>
                    <a:pt x="291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9" name="Google Shape;1739;p9"/>
            <p:cNvSpPr/>
            <p:nvPr/>
          </p:nvSpPr>
          <p:spPr>
            <a:xfrm>
              <a:off x="6761325" y="4928900"/>
              <a:ext cx="78100" cy="10275"/>
            </a:xfrm>
            <a:custGeom>
              <a:avLst/>
              <a:gdLst/>
              <a:ahLst/>
              <a:cxnLst/>
              <a:rect l="l" t="t" r="r" b="b"/>
              <a:pathLst>
                <a:path w="3124" h="411" extrusionOk="0">
                  <a:moveTo>
                    <a:pt x="203" y="1"/>
                  </a:moveTo>
                  <a:cubicBezTo>
                    <a:pt x="91" y="1"/>
                    <a:pt x="0" y="91"/>
                    <a:pt x="0" y="206"/>
                  </a:cubicBezTo>
                  <a:cubicBezTo>
                    <a:pt x="0" y="320"/>
                    <a:pt x="91" y="410"/>
                    <a:pt x="203" y="410"/>
                  </a:cubicBezTo>
                  <a:lnTo>
                    <a:pt x="2918" y="410"/>
                  </a:lnTo>
                  <a:cubicBezTo>
                    <a:pt x="3029" y="410"/>
                    <a:pt x="3123" y="320"/>
                    <a:pt x="3123" y="206"/>
                  </a:cubicBezTo>
                  <a:cubicBezTo>
                    <a:pt x="3123" y="91"/>
                    <a:pt x="3031" y="1"/>
                    <a:pt x="291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0" name="Google Shape;1740;p9"/>
            <p:cNvSpPr/>
            <p:nvPr/>
          </p:nvSpPr>
          <p:spPr>
            <a:xfrm>
              <a:off x="6761325" y="4989150"/>
              <a:ext cx="78100" cy="10200"/>
            </a:xfrm>
            <a:custGeom>
              <a:avLst/>
              <a:gdLst/>
              <a:ahLst/>
              <a:cxnLst/>
              <a:rect l="l" t="t" r="r" b="b"/>
              <a:pathLst>
                <a:path w="3124" h="408" extrusionOk="0">
                  <a:moveTo>
                    <a:pt x="203" y="0"/>
                  </a:moveTo>
                  <a:cubicBezTo>
                    <a:pt x="91" y="0"/>
                    <a:pt x="0" y="91"/>
                    <a:pt x="0" y="205"/>
                  </a:cubicBezTo>
                  <a:cubicBezTo>
                    <a:pt x="0" y="317"/>
                    <a:pt x="91" y="408"/>
                    <a:pt x="203" y="408"/>
                  </a:cubicBezTo>
                  <a:lnTo>
                    <a:pt x="2918" y="408"/>
                  </a:lnTo>
                  <a:cubicBezTo>
                    <a:pt x="3029" y="408"/>
                    <a:pt x="3123" y="317"/>
                    <a:pt x="3123" y="205"/>
                  </a:cubicBezTo>
                  <a:cubicBezTo>
                    <a:pt x="3123" y="91"/>
                    <a:pt x="3031" y="0"/>
                    <a:pt x="291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1" name="Google Shape;1741;p9"/>
            <p:cNvSpPr/>
            <p:nvPr/>
          </p:nvSpPr>
          <p:spPr>
            <a:xfrm>
              <a:off x="6653850" y="4206325"/>
              <a:ext cx="78100" cy="10250"/>
            </a:xfrm>
            <a:custGeom>
              <a:avLst/>
              <a:gdLst/>
              <a:ahLst/>
              <a:cxnLst/>
              <a:rect l="l" t="t" r="r" b="b"/>
              <a:pathLst>
                <a:path w="3124" h="410" extrusionOk="0">
                  <a:moveTo>
                    <a:pt x="206" y="0"/>
                  </a:moveTo>
                  <a:cubicBezTo>
                    <a:pt x="93" y="0"/>
                    <a:pt x="1" y="91"/>
                    <a:pt x="1" y="205"/>
                  </a:cubicBezTo>
                  <a:cubicBezTo>
                    <a:pt x="1" y="317"/>
                    <a:pt x="91" y="410"/>
                    <a:pt x="206" y="410"/>
                  </a:cubicBezTo>
                  <a:lnTo>
                    <a:pt x="2920" y="410"/>
                  </a:lnTo>
                  <a:cubicBezTo>
                    <a:pt x="3033" y="410"/>
                    <a:pt x="3123" y="315"/>
                    <a:pt x="3123" y="205"/>
                  </a:cubicBezTo>
                  <a:cubicBezTo>
                    <a:pt x="3123" y="91"/>
                    <a:pt x="3033" y="0"/>
                    <a:pt x="292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2" name="Google Shape;1742;p9"/>
            <p:cNvSpPr/>
            <p:nvPr/>
          </p:nvSpPr>
          <p:spPr>
            <a:xfrm>
              <a:off x="6653850" y="4266450"/>
              <a:ext cx="78100" cy="10275"/>
            </a:xfrm>
            <a:custGeom>
              <a:avLst/>
              <a:gdLst/>
              <a:ahLst/>
              <a:cxnLst/>
              <a:rect l="l" t="t" r="r" b="b"/>
              <a:pathLst>
                <a:path w="3124" h="411" extrusionOk="0">
                  <a:moveTo>
                    <a:pt x="206" y="1"/>
                  </a:moveTo>
                  <a:cubicBezTo>
                    <a:pt x="93" y="1"/>
                    <a:pt x="1" y="91"/>
                    <a:pt x="1" y="206"/>
                  </a:cubicBezTo>
                  <a:cubicBezTo>
                    <a:pt x="1" y="320"/>
                    <a:pt x="91" y="410"/>
                    <a:pt x="206" y="410"/>
                  </a:cubicBezTo>
                  <a:lnTo>
                    <a:pt x="2920" y="410"/>
                  </a:lnTo>
                  <a:cubicBezTo>
                    <a:pt x="3033" y="410"/>
                    <a:pt x="3123" y="320"/>
                    <a:pt x="3123" y="206"/>
                  </a:cubicBezTo>
                  <a:cubicBezTo>
                    <a:pt x="3123" y="91"/>
                    <a:pt x="3033" y="1"/>
                    <a:pt x="29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3" name="Google Shape;1743;p9"/>
            <p:cNvSpPr/>
            <p:nvPr/>
          </p:nvSpPr>
          <p:spPr>
            <a:xfrm>
              <a:off x="6653850" y="4328650"/>
              <a:ext cx="78100" cy="10225"/>
            </a:xfrm>
            <a:custGeom>
              <a:avLst/>
              <a:gdLst/>
              <a:ahLst/>
              <a:cxnLst/>
              <a:rect l="l" t="t" r="r" b="b"/>
              <a:pathLst>
                <a:path w="3124" h="409" extrusionOk="0">
                  <a:moveTo>
                    <a:pt x="206" y="1"/>
                  </a:moveTo>
                  <a:cubicBezTo>
                    <a:pt x="93" y="1"/>
                    <a:pt x="1" y="92"/>
                    <a:pt x="1" y="206"/>
                  </a:cubicBezTo>
                  <a:cubicBezTo>
                    <a:pt x="1" y="318"/>
                    <a:pt x="91" y="409"/>
                    <a:pt x="206" y="409"/>
                  </a:cubicBezTo>
                  <a:lnTo>
                    <a:pt x="2920" y="409"/>
                  </a:lnTo>
                  <a:cubicBezTo>
                    <a:pt x="3033" y="409"/>
                    <a:pt x="3123" y="318"/>
                    <a:pt x="3123" y="206"/>
                  </a:cubicBezTo>
                  <a:cubicBezTo>
                    <a:pt x="3123" y="92"/>
                    <a:pt x="3033" y="1"/>
                    <a:pt x="29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4" name="Google Shape;1744;p9"/>
            <p:cNvSpPr/>
            <p:nvPr/>
          </p:nvSpPr>
          <p:spPr>
            <a:xfrm>
              <a:off x="6653850" y="4388850"/>
              <a:ext cx="78100" cy="10275"/>
            </a:xfrm>
            <a:custGeom>
              <a:avLst/>
              <a:gdLst/>
              <a:ahLst/>
              <a:cxnLst/>
              <a:rect l="l" t="t" r="r" b="b"/>
              <a:pathLst>
                <a:path w="3124" h="411" extrusionOk="0">
                  <a:moveTo>
                    <a:pt x="206" y="0"/>
                  </a:moveTo>
                  <a:cubicBezTo>
                    <a:pt x="93" y="0"/>
                    <a:pt x="1" y="91"/>
                    <a:pt x="1" y="205"/>
                  </a:cubicBezTo>
                  <a:cubicBezTo>
                    <a:pt x="1" y="320"/>
                    <a:pt x="91" y="410"/>
                    <a:pt x="206" y="410"/>
                  </a:cubicBezTo>
                  <a:lnTo>
                    <a:pt x="2920" y="410"/>
                  </a:lnTo>
                  <a:cubicBezTo>
                    <a:pt x="3033" y="410"/>
                    <a:pt x="3123" y="320"/>
                    <a:pt x="3123" y="205"/>
                  </a:cubicBezTo>
                  <a:cubicBezTo>
                    <a:pt x="3123" y="91"/>
                    <a:pt x="3033" y="0"/>
                    <a:pt x="292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5" name="Google Shape;1745;p9"/>
            <p:cNvSpPr/>
            <p:nvPr/>
          </p:nvSpPr>
          <p:spPr>
            <a:xfrm>
              <a:off x="6896125" y="4610725"/>
              <a:ext cx="78100" cy="10275"/>
            </a:xfrm>
            <a:custGeom>
              <a:avLst/>
              <a:gdLst/>
              <a:ahLst/>
              <a:cxnLst/>
              <a:rect l="l" t="t" r="r" b="b"/>
              <a:pathLst>
                <a:path w="3124" h="411" extrusionOk="0">
                  <a:moveTo>
                    <a:pt x="206" y="1"/>
                  </a:moveTo>
                  <a:cubicBezTo>
                    <a:pt x="91" y="1"/>
                    <a:pt x="1" y="93"/>
                    <a:pt x="1" y="206"/>
                  </a:cubicBezTo>
                  <a:cubicBezTo>
                    <a:pt x="1" y="320"/>
                    <a:pt x="91" y="411"/>
                    <a:pt x="206" y="411"/>
                  </a:cubicBezTo>
                  <a:lnTo>
                    <a:pt x="2918" y="411"/>
                  </a:lnTo>
                  <a:cubicBezTo>
                    <a:pt x="3033" y="411"/>
                    <a:pt x="3123" y="316"/>
                    <a:pt x="3123" y="206"/>
                  </a:cubicBezTo>
                  <a:cubicBezTo>
                    <a:pt x="3123" y="93"/>
                    <a:pt x="3033" y="1"/>
                    <a:pt x="291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6" name="Google Shape;1746;p9"/>
            <p:cNvSpPr/>
            <p:nvPr/>
          </p:nvSpPr>
          <p:spPr>
            <a:xfrm>
              <a:off x="6896125" y="4670925"/>
              <a:ext cx="78100" cy="10225"/>
            </a:xfrm>
            <a:custGeom>
              <a:avLst/>
              <a:gdLst/>
              <a:ahLst/>
              <a:cxnLst/>
              <a:rect l="l" t="t" r="r" b="b"/>
              <a:pathLst>
                <a:path w="3124" h="409" extrusionOk="0">
                  <a:moveTo>
                    <a:pt x="206" y="0"/>
                  </a:moveTo>
                  <a:cubicBezTo>
                    <a:pt x="91" y="0"/>
                    <a:pt x="1" y="91"/>
                    <a:pt x="1" y="203"/>
                  </a:cubicBezTo>
                  <a:cubicBezTo>
                    <a:pt x="1" y="317"/>
                    <a:pt x="91" y="408"/>
                    <a:pt x="206" y="408"/>
                  </a:cubicBezTo>
                  <a:lnTo>
                    <a:pt x="2918" y="408"/>
                  </a:lnTo>
                  <a:cubicBezTo>
                    <a:pt x="3033" y="408"/>
                    <a:pt x="3123" y="317"/>
                    <a:pt x="3123" y="203"/>
                  </a:cubicBezTo>
                  <a:cubicBezTo>
                    <a:pt x="3123" y="91"/>
                    <a:pt x="3033" y="0"/>
                    <a:pt x="291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7" name="Google Shape;1747;p9"/>
            <p:cNvSpPr/>
            <p:nvPr/>
          </p:nvSpPr>
          <p:spPr>
            <a:xfrm>
              <a:off x="6896125" y="4733075"/>
              <a:ext cx="78100" cy="10275"/>
            </a:xfrm>
            <a:custGeom>
              <a:avLst/>
              <a:gdLst/>
              <a:ahLst/>
              <a:cxnLst/>
              <a:rect l="l" t="t" r="r" b="b"/>
              <a:pathLst>
                <a:path w="3124" h="411" extrusionOk="0">
                  <a:moveTo>
                    <a:pt x="206" y="1"/>
                  </a:moveTo>
                  <a:cubicBezTo>
                    <a:pt x="91" y="1"/>
                    <a:pt x="1" y="91"/>
                    <a:pt x="1" y="205"/>
                  </a:cubicBezTo>
                  <a:cubicBezTo>
                    <a:pt x="1" y="318"/>
                    <a:pt x="91" y="410"/>
                    <a:pt x="206" y="410"/>
                  </a:cubicBezTo>
                  <a:lnTo>
                    <a:pt x="2918" y="410"/>
                  </a:lnTo>
                  <a:cubicBezTo>
                    <a:pt x="3033" y="410"/>
                    <a:pt x="3123" y="318"/>
                    <a:pt x="3123" y="205"/>
                  </a:cubicBezTo>
                  <a:cubicBezTo>
                    <a:pt x="3123" y="91"/>
                    <a:pt x="3033" y="1"/>
                    <a:pt x="291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8" name="Google Shape;1748;p9"/>
            <p:cNvSpPr/>
            <p:nvPr/>
          </p:nvSpPr>
          <p:spPr>
            <a:xfrm>
              <a:off x="6896125" y="4793300"/>
              <a:ext cx="78100" cy="10225"/>
            </a:xfrm>
            <a:custGeom>
              <a:avLst/>
              <a:gdLst/>
              <a:ahLst/>
              <a:cxnLst/>
              <a:rect l="l" t="t" r="r" b="b"/>
              <a:pathLst>
                <a:path w="3124" h="409" extrusionOk="0">
                  <a:moveTo>
                    <a:pt x="206" y="1"/>
                  </a:moveTo>
                  <a:cubicBezTo>
                    <a:pt x="91" y="1"/>
                    <a:pt x="1" y="92"/>
                    <a:pt x="1" y="204"/>
                  </a:cubicBezTo>
                  <a:cubicBezTo>
                    <a:pt x="1" y="318"/>
                    <a:pt x="91" y="409"/>
                    <a:pt x="206" y="409"/>
                  </a:cubicBezTo>
                  <a:lnTo>
                    <a:pt x="2918" y="409"/>
                  </a:lnTo>
                  <a:cubicBezTo>
                    <a:pt x="3033" y="409"/>
                    <a:pt x="3123" y="318"/>
                    <a:pt x="3123" y="204"/>
                  </a:cubicBezTo>
                  <a:cubicBezTo>
                    <a:pt x="3123" y="92"/>
                    <a:pt x="3033" y="1"/>
                    <a:pt x="291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9" name="Google Shape;1749;p9"/>
            <p:cNvSpPr/>
            <p:nvPr/>
          </p:nvSpPr>
          <p:spPr>
            <a:xfrm>
              <a:off x="6351775" y="4796325"/>
              <a:ext cx="78100" cy="10200"/>
            </a:xfrm>
            <a:custGeom>
              <a:avLst/>
              <a:gdLst/>
              <a:ahLst/>
              <a:cxnLst/>
              <a:rect l="l" t="t" r="r" b="b"/>
              <a:pathLst>
                <a:path w="3124" h="408" extrusionOk="0">
                  <a:moveTo>
                    <a:pt x="204" y="0"/>
                  </a:moveTo>
                  <a:cubicBezTo>
                    <a:pt x="92" y="0"/>
                    <a:pt x="1" y="91"/>
                    <a:pt x="1" y="205"/>
                  </a:cubicBezTo>
                  <a:cubicBezTo>
                    <a:pt x="1" y="317"/>
                    <a:pt x="92" y="408"/>
                    <a:pt x="204" y="408"/>
                  </a:cubicBezTo>
                  <a:lnTo>
                    <a:pt x="2919" y="408"/>
                  </a:lnTo>
                  <a:cubicBezTo>
                    <a:pt x="3031" y="408"/>
                    <a:pt x="3124" y="317"/>
                    <a:pt x="3124" y="205"/>
                  </a:cubicBezTo>
                  <a:cubicBezTo>
                    <a:pt x="3124" y="91"/>
                    <a:pt x="3031" y="0"/>
                    <a:pt x="291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0" name="Google Shape;1750;p9"/>
            <p:cNvSpPr/>
            <p:nvPr/>
          </p:nvSpPr>
          <p:spPr>
            <a:xfrm>
              <a:off x="6351775" y="4856500"/>
              <a:ext cx="78100" cy="10275"/>
            </a:xfrm>
            <a:custGeom>
              <a:avLst/>
              <a:gdLst/>
              <a:ahLst/>
              <a:cxnLst/>
              <a:rect l="l" t="t" r="r" b="b"/>
              <a:pathLst>
                <a:path w="3124" h="411" extrusionOk="0">
                  <a:moveTo>
                    <a:pt x="204" y="1"/>
                  </a:moveTo>
                  <a:cubicBezTo>
                    <a:pt x="92" y="1"/>
                    <a:pt x="1" y="93"/>
                    <a:pt x="1" y="206"/>
                  </a:cubicBezTo>
                  <a:cubicBezTo>
                    <a:pt x="1" y="320"/>
                    <a:pt x="92" y="410"/>
                    <a:pt x="204" y="410"/>
                  </a:cubicBezTo>
                  <a:lnTo>
                    <a:pt x="2919" y="410"/>
                  </a:lnTo>
                  <a:cubicBezTo>
                    <a:pt x="3031" y="410"/>
                    <a:pt x="3124" y="320"/>
                    <a:pt x="3124" y="206"/>
                  </a:cubicBezTo>
                  <a:cubicBezTo>
                    <a:pt x="3124" y="93"/>
                    <a:pt x="3031" y="1"/>
                    <a:pt x="291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1" name="Google Shape;1751;p9"/>
            <p:cNvSpPr/>
            <p:nvPr/>
          </p:nvSpPr>
          <p:spPr>
            <a:xfrm>
              <a:off x="6351775" y="4918700"/>
              <a:ext cx="78100" cy="10225"/>
            </a:xfrm>
            <a:custGeom>
              <a:avLst/>
              <a:gdLst/>
              <a:ahLst/>
              <a:cxnLst/>
              <a:rect l="l" t="t" r="r" b="b"/>
              <a:pathLst>
                <a:path w="3124" h="409" extrusionOk="0">
                  <a:moveTo>
                    <a:pt x="204" y="1"/>
                  </a:moveTo>
                  <a:cubicBezTo>
                    <a:pt x="92" y="1"/>
                    <a:pt x="1" y="92"/>
                    <a:pt x="1" y="206"/>
                  </a:cubicBezTo>
                  <a:cubicBezTo>
                    <a:pt x="1" y="318"/>
                    <a:pt x="92" y="409"/>
                    <a:pt x="204" y="409"/>
                  </a:cubicBezTo>
                  <a:lnTo>
                    <a:pt x="2919" y="409"/>
                  </a:lnTo>
                  <a:cubicBezTo>
                    <a:pt x="3031" y="409"/>
                    <a:pt x="3124" y="318"/>
                    <a:pt x="3124" y="206"/>
                  </a:cubicBezTo>
                  <a:cubicBezTo>
                    <a:pt x="3124" y="92"/>
                    <a:pt x="3031" y="1"/>
                    <a:pt x="291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2" name="Google Shape;1752;p9"/>
            <p:cNvSpPr/>
            <p:nvPr/>
          </p:nvSpPr>
          <p:spPr>
            <a:xfrm>
              <a:off x="6351775" y="4978900"/>
              <a:ext cx="78100" cy="10275"/>
            </a:xfrm>
            <a:custGeom>
              <a:avLst/>
              <a:gdLst/>
              <a:ahLst/>
              <a:cxnLst/>
              <a:rect l="l" t="t" r="r" b="b"/>
              <a:pathLst>
                <a:path w="3124" h="411" extrusionOk="0">
                  <a:moveTo>
                    <a:pt x="204" y="0"/>
                  </a:moveTo>
                  <a:cubicBezTo>
                    <a:pt x="92" y="0"/>
                    <a:pt x="1" y="93"/>
                    <a:pt x="1" y="205"/>
                  </a:cubicBezTo>
                  <a:cubicBezTo>
                    <a:pt x="1" y="320"/>
                    <a:pt x="92" y="410"/>
                    <a:pt x="204" y="410"/>
                  </a:cubicBezTo>
                  <a:lnTo>
                    <a:pt x="2919" y="410"/>
                  </a:lnTo>
                  <a:cubicBezTo>
                    <a:pt x="3031" y="410"/>
                    <a:pt x="3124" y="320"/>
                    <a:pt x="3124" y="205"/>
                  </a:cubicBezTo>
                  <a:cubicBezTo>
                    <a:pt x="3124" y="93"/>
                    <a:pt x="3031" y="0"/>
                    <a:pt x="291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3" name="Google Shape;1753;p9"/>
            <p:cNvSpPr/>
            <p:nvPr/>
          </p:nvSpPr>
          <p:spPr>
            <a:xfrm>
              <a:off x="6273575" y="5023625"/>
              <a:ext cx="778750" cy="57900"/>
            </a:xfrm>
            <a:custGeom>
              <a:avLst/>
              <a:gdLst/>
              <a:ahLst/>
              <a:cxnLst/>
              <a:rect l="l" t="t" r="r" b="b"/>
              <a:pathLst>
                <a:path w="31150" h="2316" extrusionOk="0">
                  <a:moveTo>
                    <a:pt x="0" y="0"/>
                  </a:moveTo>
                  <a:lnTo>
                    <a:pt x="0" y="2315"/>
                  </a:lnTo>
                  <a:lnTo>
                    <a:pt x="31150" y="2315"/>
                  </a:lnTo>
                  <a:lnTo>
                    <a:pt x="3115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4" name="Google Shape;1754;p9"/>
            <p:cNvSpPr/>
            <p:nvPr/>
          </p:nvSpPr>
          <p:spPr>
            <a:xfrm>
              <a:off x="6268450" y="5018500"/>
              <a:ext cx="789050" cy="68125"/>
            </a:xfrm>
            <a:custGeom>
              <a:avLst/>
              <a:gdLst/>
              <a:ahLst/>
              <a:cxnLst/>
              <a:rect l="l" t="t" r="r" b="b"/>
              <a:pathLst>
                <a:path w="31562" h="2725" extrusionOk="0">
                  <a:moveTo>
                    <a:pt x="31154" y="410"/>
                  </a:moveTo>
                  <a:lnTo>
                    <a:pt x="31154" y="2315"/>
                  </a:lnTo>
                  <a:lnTo>
                    <a:pt x="412" y="2315"/>
                  </a:lnTo>
                  <a:lnTo>
                    <a:pt x="412" y="410"/>
                  </a:lnTo>
                  <a:close/>
                  <a:moveTo>
                    <a:pt x="0" y="0"/>
                  </a:moveTo>
                  <a:lnTo>
                    <a:pt x="0" y="2725"/>
                  </a:lnTo>
                  <a:lnTo>
                    <a:pt x="31562" y="2725"/>
                  </a:lnTo>
                  <a:lnTo>
                    <a:pt x="31562"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755" name="Google Shape;1755;p9"/>
          <p:cNvPicPr preferRelativeResize="0"/>
          <p:nvPr/>
        </p:nvPicPr>
        <p:blipFill>
          <a:blip r:embed="rId3">
            <a:alphaModFix/>
          </a:blip>
          <a:stretch>
            <a:fillRect/>
          </a:stretch>
        </p:blipFill>
        <p:spPr>
          <a:xfrm>
            <a:off x="607850" y="1392925"/>
            <a:ext cx="4139423" cy="3227249"/>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59"/>
        <p:cNvGrpSpPr/>
        <p:nvPr/>
      </p:nvGrpSpPr>
      <p:grpSpPr>
        <a:xfrm>
          <a:off x="0" y="0"/>
          <a:ext cx="0" cy="0"/>
          <a:chOff x="0" y="0"/>
          <a:chExt cx="0" cy="0"/>
        </a:xfrm>
      </p:grpSpPr>
      <p:sp>
        <p:nvSpPr>
          <p:cNvPr id="1760" name="Google Shape;1760;g2bf11234eeb_0_1"/>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Why is this important?</a:t>
            </a:r>
            <a:endParaRPr dirty="0"/>
          </a:p>
        </p:txBody>
      </p:sp>
      <p:sp>
        <p:nvSpPr>
          <p:cNvPr id="1761" name="Google Shape;1761;g2bf11234eeb_0_1"/>
          <p:cNvSpPr txBox="1">
            <a:spLocks noGrp="1"/>
          </p:cNvSpPr>
          <p:nvPr>
            <p:ph type="body" idx="1"/>
          </p:nvPr>
        </p:nvSpPr>
        <p:spPr>
          <a:xfrm>
            <a:off x="720000" y="1225400"/>
            <a:ext cx="5455200" cy="337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would someone need to know the average number of bedrooms by borough?</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The average amount of time tourist spends in New York is at least 3 days. </a:t>
            </a:r>
            <a:endParaRPr/>
          </a:p>
          <a:p>
            <a:pPr marL="0" lvl="0" indent="0" algn="l" rtl="0">
              <a:spcBef>
                <a:spcPts val="0"/>
              </a:spcBef>
              <a:spcAft>
                <a:spcPts val="0"/>
              </a:spcAft>
              <a:buNone/>
            </a:pPr>
            <a:endParaRPr/>
          </a:p>
          <a:p>
            <a:pPr marL="0" lvl="0" indent="0" algn="l" rtl="0">
              <a:spcBef>
                <a:spcPts val="0"/>
              </a:spcBef>
              <a:spcAft>
                <a:spcPts val="0"/>
              </a:spcAft>
              <a:buNone/>
            </a:pPr>
            <a:r>
              <a:rPr lang="en"/>
              <a:t>You don’t want to overspend on a place that has more than needed, but you also want to make sure there are enough beds. </a:t>
            </a:r>
            <a:endParaRPr/>
          </a:p>
          <a:p>
            <a:pPr marL="0" lvl="0" indent="0" algn="l" rtl="0">
              <a:spcBef>
                <a:spcPts val="0"/>
              </a:spcBef>
              <a:spcAft>
                <a:spcPts val="0"/>
              </a:spcAft>
              <a:buNone/>
            </a:pPr>
            <a:endParaRPr/>
          </a:p>
          <a:p>
            <a:pPr marL="0" lvl="0" indent="0" algn="l" rtl="0">
              <a:spcBef>
                <a:spcPts val="0"/>
              </a:spcBef>
              <a:spcAft>
                <a:spcPts val="0"/>
              </a:spcAft>
              <a:buNone/>
            </a:pPr>
            <a:r>
              <a:rPr lang="en"/>
              <a:t>Tourists would probably like to get a rough estimate, on what boroughs have listings that best fit their needs in regards to bedrooms.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grpSp>
        <p:nvGrpSpPr>
          <p:cNvPr id="1762" name="Google Shape;1762;g2bf11234eeb_0_1"/>
          <p:cNvGrpSpPr/>
          <p:nvPr/>
        </p:nvGrpSpPr>
        <p:grpSpPr>
          <a:xfrm>
            <a:off x="6700686" y="1546874"/>
            <a:ext cx="2105882" cy="3378024"/>
            <a:chOff x="6433375" y="1912696"/>
            <a:chExt cx="1990625" cy="2690795"/>
          </a:xfrm>
        </p:grpSpPr>
        <p:grpSp>
          <p:nvGrpSpPr>
            <p:cNvPr id="1763" name="Google Shape;1763;g2bf11234eeb_0_1"/>
            <p:cNvGrpSpPr/>
            <p:nvPr/>
          </p:nvGrpSpPr>
          <p:grpSpPr>
            <a:xfrm>
              <a:off x="7160827" y="1912696"/>
              <a:ext cx="496147" cy="2690795"/>
              <a:chOff x="7963900" y="1483425"/>
              <a:chExt cx="218125" cy="1182975"/>
            </a:xfrm>
          </p:grpSpPr>
          <p:sp>
            <p:nvSpPr>
              <p:cNvPr id="1764" name="Google Shape;1764;g2bf11234eeb_0_1"/>
              <p:cNvSpPr/>
              <p:nvPr/>
            </p:nvSpPr>
            <p:spPr>
              <a:xfrm>
                <a:off x="7969486" y="1792236"/>
                <a:ext cx="211825" cy="873525"/>
              </a:xfrm>
              <a:custGeom>
                <a:avLst/>
                <a:gdLst/>
                <a:ahLst/>
                <a:cxnLst/>
                <a:rect l="l" t="t" r="r" b="b"/>
                <a:pathLst>
                  <a:path w="8473" h="34941" extrusionOk="0">
                    <a:moveTo>
                      <a:pt x="2010" y="1"/>
                    </a:moveTo>
                    <a:lnTo>
                      <a:pt x="2010" y="3549"/>
                    </a:lnTo>
                    <a:lnTo>
                      <a:pt x="1088" y="3549"/>
                    </a:lnTo>
                    <a:lnTo>
                      <a:pt x="1088" y="8437"/>
                    </a:lnTo>
                    <a:lnTo>
                      <a:pt x="1" y="8437"/>
                    </a:lnTo>
                    <a:lnTo>
                      <a:pt x="1" y="34941"/>
                    </a:lnTo>
                    <a:lnTo>
                      <a:pt x="8472" y="34941"/>
                    </a:lnTo>
                    <a:lnTo>
                      <a:pt x="8472" y="8437"/>
                    </a:lnTo>
                    <a:lnTo>
                      <a:pt x="7387" y="8437"/>
                    </a:lnTo>
                    <a:lnTo>
                      <a:pt x="7387" y="3549"/>
                    </a:lnTo>
                    <a:lnTo>
                      <a:pt x="6463" y="3549"/>
                    </a:lnTo>
                    <a:lnTo>
                      <a:pt x="646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5" name="Google Shape;1765;g2bf11234eeb_0_1"/>
              <p:cNvSpPr/>
              <p:nvPr/>
            </p:nvSpPr>
            <p:spPr>
              <a:xfrm>
                <a:off x="7963900" y="1786575"/>
                <a:ext cx="218125" cy="879825"/>
              </a:xfrm>
              <a:custGeom>
                <a:avLst/>
                <a:gdLst/>
                <a:ahLst/>
                <a:cxnLst/>
                <a:rect l="l" t="t" r="r" b="b"/>
                <a:pathLst>
                  <a:path w="8725" h="35193" extrusionOk="0">
                    <a:moveTo>
                      <a:pt x="6463" y="252"/>
                    </a:moveTo>
                    <a:lnTo>
                      <a:pt x="6463" y="3675"/>
                    </a:lnTo>
                    <a:cubicBezTo>
                      <a:pt x="6463" y="3743"/>
                      <a:pt x="6520" y="3801"/>
                      <a:pt x="6589" y="3801"/>
                    </a:cubicBezTo>
                    <a:lnTo>
                      <a:pt x="7387" y="3801"/>
                    </a:lnTo>
                    <a:lnTo>
                      <a:pt x="7387" y="8564"/>
                    </a:lnTo>
                    <a:cubicBezTo>
                      <a:pt x="7387" y="8633"/>
                      <a:pt x="7444" y="8688"/>
                      <a:pt x="7513" y="8688"/>
                    </a:cubicBezTo>
                    <a:lnTo>
                      <a:pt x="8472" y="8688"/>
                    </a:lnTo>
                    <a:lnTo>
                      <a:pt x="8472" y="34944"/>
                    </a:lnTo>
                    <a:lnTo>
                      <a:pt x="249" y="34944"/>
                    </a:lnTo>
                    <a:lnTo>
                      <a:pt x="249" y="8688"/>
                    </a:lnTo>
                    <a:lnTo>
                      <a:pt x="1211" y="8688"/>
                    </a:lnTo>
                    <a:cubicBezTo>
                      <a:pt x="1280" y="8688"/>
                      <a:pt x="1335" y="8633"/>
                      <a:pt x="1335" y="8564"/>
                    </a:cubicBezTo>
                    <a:lnTo>
                      <a:pt x="1335" y="3801"/>
                    </a:lnTo>
                    <a:lnTo>
                      <a:pt x="2133" y="3801"/>
                    </a:lnTo>
                    <a:cubicBezTo>
                      <a:pt x="2202" y="3801"/>
                      <a:pt x="2259" y="3743"/>
                      <a:pt x="2259" y="3675"/>
                    </a:cubicBezTo>
                    <a:lnTo>
                      <a:pt x="2259" y="252"/>
                    </a:lnTo>
                    <a:close/>
                    <a:moveTo>
                      <a:pt x="2137" y="0"/>
                    </a:moveTo>
                    <a:cubicBezTo>
                      <a:pt x="2068" y="0"/>
                      <a:pt x="2010" y="57"/>
                      <a:pt x="2010" y="126"/>
                    </a:cubicBezTo>
                    <a:lnTo>
                      <a:pt x="2010" y="3550"/>
                    </a:lnTo>
                    <a:lnTo>
                      <a:pt x="1213" y="3550"/>
                    </a:lnTo>
                    <a:cubicBezTo>
                      <a:pt x="1144" y="3550"/>
                      <a:pt x="1087" y="3606"/>
                      <a:pt x="1087" y="3675"/>
                    </a:cubicBezTo>
                    <a:lnTo>
                      <a:pt x="1087" y="8438"/>
                    </a:lnTo>
                    <a:lnTo>
                      <a:pt x="127" y="8438"/>
                    </a:lnTo>
                    <a:cubicBezTo>
                      <a:pt x="58" y="8438"/>
                      <a:pt x="1" y="8495"/>
                      <a:pt x="1" y="8564"/>
                    </a:cubicBezTo>
                    <a:lnTo>
                      <a:pt x="1" y="35066"/>
                    </a:lnTo>
                    <a:cubicBezTo>
                      <a:pt x="1" y="35135"/>
                      <a:pt x="58" y="35192"/>
                      <a:pt x="127" y="35192"/>
                    </a:cubicBezTo>
                    <a:lnTo>
                      <a:pt x="8599" y="35192"/>
                    </a:lnTo>
                    <a:cubicBezTo>
                      <a:pt x="8668" y="35192"/>
                      <a:pt x="8721" y="35135"/>
                      <a:pt x="8725" y="35068"/>
                    </a:cubicBezTo>
                    <a:lnTo>
                      <a:pt x="8725" y="8566"/>
                    </a:lnTo>
                    <a:cubicBezTo>
                      <a:pt x="8725" y="8497"/>
                      <a:pt x="8668" y="8440"/>
                      <a:pt x="8599" y="8440"/>
                    </a:cubicBezTo>
                    <a:lnTo>
                      <a:pt x="7637" y="8440"/>
                    </a:lnTo>
                    <a:lnTo>
                      <a:pt x="7637" y="3675"/>
                    </a:lnTo>
                    <a:cubicBezTo>
                      <a:pt x="7637" y="3606"/>
                      <a:pt x="7580" y="3550"/>
                      <a:pt x="7513" y="3550"/>
                    </a:cubicBezTo>
                    <a:lnTo>
                      <a:pt x="6715" y="3550"/>
                    </a:lnTo>
                    <a:lnTo>
                      <a:pt x="6715" y="126"/>
                    </a:lnTo>
                    <a:cubicBezTo>
                      <a:pt x="6715" y="57"/>
                      <a:pt x="6658" y="0"/>
                      <a:pt x="658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6" name="Google Shape;1766;g2bf11234eeb_0_1"/>
              <p:cNvSpPr/>
              <p:nvPr/>
            </p:nvSpPr>
            <p:spPr>
              <a:xfrm>
                <a:off x="8014050" y="1750025"/>
                <a:ext cx="117800" cy="42875"/>
              </a:xfrm>
              <a:custGeom>
                <a:avLst/>
                <a:gdLst/>
                <a:ahLst/>
                <a:cxnLst/>
                <a:rect l="l" t="t" r="r" b="b"/>
                <a:pathLst>
                  <a:path w="4712" h="1715" extrusionOk="0">
                    <a:moveTo>
                      <a:pt x="3685" y="249"/>
                    </a:moveTo>
                    <a:lnTo>
                      <a:pt x="4368" y="1466"/>
                    </a:lnTo>
                    <a:lnTo>
                      <a:pt x="341" y="1466"/>
                    </a:lnTo>
                    <a:lnTo>
                      <a:pt x="1025" y="249"/>
                    </a:lnTo>
                    <a:close/>
                    <a:moveTo>
                      <a:pt x="952" y="0"/>
                    </a:moveTo>
                    <a:cubicBezTo>
                      <a:pt x="909" y="0"/>
                      <a:pt x="867" y="24"/>
                      <a:pt x="844" y="63"/>
                    </a:cubicBezTo>
                    <a:lnTo>
                      <a:pt x="22" y="1529"/>
                    </a:lnTo>
                    <a:cubicBezTo>
                      <a:pt x="1" y="1567"/>
                      <a:pt x="1" y="1614"/>
                      <a:pt x="22" y="1653"/>
                    </a:cubicBezTo>
                    <a:cubicBezTo>
                      <a:pt x="44" y="1689"/>
                      <a:pt x="85" y="1714"/>
                      <a:pt x="131" y="1714"/>
                    </a:cubicBezTo>
                    <a:lnTo>
                      <a:pt x="4583" y="1714"/>
                    </a:lnTo>
                    <a:cubicBezTo>
                      <a:pt x="4626" y="1714"/>
                      <a:pt x="4666" y="1693"/>
                      <a:pt x="4687" y="1653"/>
                    </a:cubicBezTo>
                    <a:cubicBezTo>
                      <a:pt x="4711" y="1616"/>
                      <a:pt x="4711" y="1569"/>
                      <a:pt x="4687" y="1529"/>
                    </a:cubicBezTo>
                    <a:lnTo>
                      <a:pt x="3866" y="63"/>
                    </a:lnTo>
                    <a:cubicBezTo>
                      <a:pt x="3844" y="24"/>
                      <a:pt x="3801" y="0"/>
                      <a:pt x="375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7" name="Google Shape;1767;g2bf11234eeb_0_1"/>
              <p:cNvSpPr/>
              <p:nvPr/>
            </p:nvSpPr>
            <p:spPr>
              <a:xfrm>
                <a:off x="8053500" y="1483425"/>
                <a:ext cx="38975" cy="272825"/>
              </a:xfrm>
              <a:custGeom>
                <a:avLst/>
                <a:gdLst/>
                <a:ahLst/>
                <a:cxnLst/>
                <a:rect l="l" t="t" r="r" b="b"/>
                <a:pathLst>
                  <a:path w="1559" h="10913" extrusionOk="0">
                    <a:moveTo>
                      <a:pt x="779" y="250"/>
                    </a:moveTo>
                    <a:cubicBezTo>
                      <a:pt x="921" y="250"/>
                      <a:pt x="1035" y="363"/>
                      <a:pt x="1039" y="507"/>
                    </a:cubicBezTo>
                    <a:lnTo>
                      <a:pt x="1301" y="10664"/>
                    </a:lnTo>
                    <a:lnTo>
                      <a:pt x="255" y="10664"/>
                    </a:lnTo>
                    <a:lnTo>
                      <a:pt x="517" y="507"/>
                    </a:lnTo>
                    <a:cubicBezTo>
                      <a:pt x="521" y="363"/>
                      <a:pt x="635" y="250"/>
                      <a:pt x="779" y="250"/>
                    </a:cubicBezTo>
                    <a:close/>
                    <a:moveTo>
                      <a:pt x="781" y="0"/>
                    </a:moveTo>
                    <a:cubicBezTo>
                      <a:pt x="499" y="0"/>
                      <a:pt x="276" y="217"/>
                      <a:pt x="269" y="499"/>
                    </a:cubicBezTo>
                    <a:lnTo>
                      <a:pt x="3" y="10785"/>
                    </a:lnTo>
                    <a:cubicBezTo>
                      <a:pt x="1" y="10818"/>
                      <a:pt x="12" y="10852"/>
                      <a:pt x="36" y="10875"/>
                    </a:cubicBezTo>
                    <a:cubicBezTo>
                      <a:pt x="60" y="10899"/>
                      <a:pt x="91" y="10913"/>
                      <a:pt x="127" y="10913"/>
                    </a:cubicBezTo>
                    <a:lnTo>
                      <a:pt x="1429" y="10913"/>
                    </a:lnTo>
                    <a:cubicBezTo>
                      <a:pt x="1462" y="10913"/>
                      <a:pt x="1496" y="10899"/>
                      <a:pt x="1524" y="10875"/>
                    </a:cubicBezTo>
                    <a:cubicBezTo>
                      <a:pt x="1547" y="10852"/>
                      <a:pt x="1559" y="10820"/>
                      <a:pt x="1559" y="10785"/>
                    </a:cubicBezTo>
                    <a:lnTo>
                      <a:pt x="1293" y="499"/>
                    </a:lnTo>
                    <a:cubicBezTo>
                      <a:pt x="1285" y="221"/>
                      <a:pt x="1061" y="0"/>
                      <a:pt x="78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8" name="Google Shape;1768;g2bf11234eeb_0_1"/>
              <p:cNvSpPr/>
              <p:nvPr/>
            </p:nvSpPr>
            <p:spPr>
              <a:xfrm>
                <a:off x="8034500" y="2021100"/>
                <a:ext cx="6275" cy="157000"/>
              </a:xfrm>
              <a:custGeom>
                <a:avLst/>
                <a:gdLst/>
                <a:ahLst/>
                <a:cxnLst/>
                <a:rect l="l" t="t" r="r" b="b"/>
                <a:pathLst>
                  <a:path w="251" h="6280" extrusionOk="0">
                    <a:moveTo>
                      <a:pt x="124" y="1"/>
                    </a:moveTo>
                    <a:cubicBezTo>
                      <a:pt x="55" y="1"/>
                      <a:pt x="0" y="56"/>
                      <a:pt x="0" y="125"/>
                    </a:cubicBezTo>
                    <a:lnTo>
                      <a:pt x="0" y="6154"/>
                    </a:lnTo>
                    <a:cubicBezTo>
                      <a:pt x="0" y="6223"/>
                      <a:pt x="55" y="6280"/>
                      <a:pt x="124" y="6280"/>
                    </a:cubicBezTo>
                    <a:cubicBezTo>
                      <a:pt x="193" y="6280"/>
                      <a:pt x="250" y="6227"/>
                      <a:pt x="250" y="6154"/>
                    </a:cubicBezTo>
                    <a:lnTo>
                      <a:pt x="250" y="125"/>
                    </a:lnTo>
                    <a:cubicBezTo>
                      <a:pt x="250" y="56"/>
                      <a:pt x="193" y="1"/>
                      <a:pt x="12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9" name="Google Shape;1769;g2bf11234eeb_0_1"/>
              <p:cNvSpPr/>
              <p:nvPr/>
            </p:nvSpPr>
            <p:spPr>
              <a:xfrm>
                <a:off x="8069750" y="2021100"/>
                <a:ext cx="6275" cy="157000"/>
              </a:xfrm>
              <a:custGeom>
                <a:avLst/>
                <a:gdLst/>
                <a:ahLst/>
                <a:cxnLst/>
                <a:rect l="l" t="t" r="r" b="b"/>
                <a:pathLst>
                  <a:path w="251" h="6280" extrusionOk="0">
                    <a:moveTo>
                      <a:pt x="125" y="1"/>
                    </a:moveTo>
                    <a:cubicBezTo>
                      <a:pt x="56" y="1"/>
                      <a:pt x="1" y="56"/>
                      <a:pt x="1" y="125"/>
                    </a:cubicBezTo>
                    <a:lnTo>
                      <a:pt x="1" y="6154"/>
                    </a:lnTo>
                    <a:cubicBezTo>
                      <a:pt x="1" y="6223"/>
                      <a:pt x="58" y="6280"/>
                      <a:pt x="125" y="6280"/>
                    </a:cubicBezTo>
                    <a:cubicBezTo>
                      <a:pt x="196" y="6280"/>
                      <a:pt x="251" y="6227"/>
                      <a:pt x="251" y="6154"/>
                    </a:cubicBezTo>
                    <a:lnTo>
                      <a:pt x="251" y="125"/>
                    </a:lnTo>
                    <a:cubicBezTo>
                      <a:pt x="251" y="56"/>
                      <a:pt x="196" y="1"/>
                      <a:pt x="1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0" name="Google Shape;1770;g2bf11234eeb_0_1"/>
              <p:cNvSpPr/>
              <p:nvPr/>
            </p:nvSpPr>
            <p:spPr>
              <a:xfrm>
                <a:off x="8105075" y="2021100"/>
                <a:ext cx="6325" cy="157000"/>
              </a:xfrm>
              <a:custGeom>
                <a:avLst/>
                <a:gdLst/>
                <a:ahLst/>
                <a:cxnLst/>
                <a:rect l="l" t="t" r="r" b="b"/>
                <a:pathLst>
                  <a:path w="253" h="6280" extrusionOk="0">
                    <a:moveTo>
                      <a:pt x="126" y="1"/>
                    </a:moveTo>
                    <a:cubicBezTo>
                      <a:pt x="57" y="1"/>
                      <a:pt x="0" y="56"/>
                      <a:pt x="0" y="125"/>
                    </a:cubicBezTo>
                    <a:lnTo>
                      <a:pt x="0" y="6154"/>
                    </a:lnTo>
                    <a:cubicBezTo>
                      <a:pt x="0" y="6223"/>
                      <a:pt x="57" y="6280"/>
                      <a:pt x="126" y="6280"/>
                    </a:cubicBezTo>
                    <a:cubicBezTo>
                      <a:pt x="195" y="6280"/>
                      <a:pt x="251" y="6227"/>
                      <a:pt x="253" y="6154"/>
                    </a:cubicBezTo>
                    <a:lnTo>
                      <a:pt x="253" y="125"/>
                    </a:lnTo>
                    <a:cubicBezTo>
                      <a:pt x="253" y="56"/>
                      <a:pt x="195" y="1"/>
                      <a:pt x="12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1" name="Google Shape;1771;g2bf11234eeb_0_1"/>
              <p:cNvSpPr/>
              <p:nvPr/>
            </p:nvSpPr>
            <p:spPr>
              <a:xfrm>
                <a:off x="8034500" y="1897725"/>
                <a:ext cx="6275" cy="106075"/>
              </a:xfrm>
              <a:custGeom>
                <a:avLst/>
                <a:gdLst/>
                <a:ahLst/>
                <a:cxnLst/>
                <a:rect l="l" t="t" r="r" b="b"/>
                <a:pathLst>
                  <a:path w="251" h="4243" extrusionOk="0">
                    <a:moveTo>
                      <a:pt x="124" y="1"/>
                    </a:moveTo>
                    <a:cubicBezTo>
                      <a:pt x="55" y="1"/>
                      <a:pt x="0" y="56"/>
                      <a:pt x="0" y="125"/>
                    </a:cubicBezTo>
                    <a:lnTo>
                      <a:pt x="0" y="4118"/>
                    </a:lnTo>
                    <a:cubicBezTo>
                      <a:pt x="0" y="4187"/>
                      <a:pt x="55" y="4242"/>
                      <a:pt x="124" y="4242"/>
                    </a:cubicBezTo>
                    <a:cubicBezTo>
                      <a:pt x="193" y="4242"/>
                      <a:pt x="250" y="4187"/>
                      <a:pt x="250" y="4118"/>
                    </a:cubicBezTo>
                    <a:lnTo>
                      <a:pt x="250" y="125"/>
                    </a:lnTo>
                    <a:cubicBezTo>
                      <a:pt x="250" y="56"/>
                      <a:pt x="193" y="1"/>
                      <a:pt x="12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2" name="Google Shape;1772;g2bf11234eeb_0_1"/>
              <p:cNvSpPr/>
              <p:nvPr/>
            </p:nvSpPr>
            <p:spPr>
              <a:xfrm>
                <a:off x="8069750" y="1897725"/>
                <a:ext cx="6275" cy="106075"/>
              </a:xfrm>
              <a:custGeom>
                <a:avLst/>
                <a:gdLst/>
                <a:ahLst/>
                <a:cxnLst/>
                <a:rect l="l" t="t" r="r" b="b"/>
                <a:pathLst>
                  <a:path w="251" h="4243" extrusionOk="0">
                    <a:moveTo>
                      <a:pt x="125" y="1"/>
                    </a:moveTo>
                    <a:cubicBezTo>
                      <a:pt x="56" y="1"/>
                      <a:pt x="1" y="56"/>
                      <a:pt x="1" y="125"/>
                    </a:cubicBezTo>
                    <a:lnTo>
                      <a:pt x="1" y="4118"/>
                    </a:lnTo>
                    <a:cubicBezTo>
                      <a:pt x="1" y="4187"/>
                      <a:pt x="58" y="4242"/>
                      <a:pt x="125" y="4242"/>
                    </a:cubicBezTo>
                    <a:cubicBezTo>
                      <a:pt x="196" y="4242"/>
                      <a:pt x="251" y="4187"/>
                      <a:pt x="251" y="4118"/>
                    </a:cubicBezTo>
                    <a:lnTo>
                      <a:pt x="251" y="125"/>
                    </a:lnTo>
                    <a:cubicBezTo>
                      <a:pt x="251" y="56"/>
                      <a:pt x="196" y="1"/>
                      <a:pt x="1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3" name="Google Shape;1773;g2bf11234eeb_0_1"/>
              <p:cNvSpPr/>
              <p:nvPr/>
            </p:nvSpPr>
            <p:spPr>
              <a:xfrm>
                <a:off x="8105075" y="1897725"/>
                <a:ext cx="6325" cy="106075"/>
              </a:xfrm>
              <a:custGeom>
                <a:avLst/>
                <a:gdLst/>
                <a:ahLst/>
                <a:cxnLst/>
                <a:rect l="l" t="t" r="r" b="b"/>
                <a:pathLst>
                  <a:path w="253" h="4243" extrusionOk="0">
                    <a:moveTo>
                      <a:pt x="126" y="1"/>
                    </a:moveTo>
                    <a:cubicBezTo>
                      <a:pt x="57" y="1"/>
                      <a:pt x="0" y="56"/>
                      <a:pt x="0" y="125"/>
                    </a:cubicBezTo>
                    <a:lnTo>
                      <a:pt x="0" y="4118"/>
                    </a:lnTo>
                    <a:cubicBezTo>
                      <a:pt x="0" y="4187"/>
                      <a:pt x="57" y="4242"/>
                      <a:pt x="126" y="4242"/>
                    </a:cubicBezTo>
                    <a:cubicBezTo>
                      <a:pt x="195" y="4242"/>
                      <a:pt x="251" y="4187"/>
                      <a:pt x="253" y="4118"/>
                    </a:cubicBezTo>
                    <a:lnTo>
                      <a:pt x="253" y="125"/>
                    </a:lnTo>
                    <a:cubicBezTo>
                      <a:pt x="253" y="56"/>
                      <a:pt x="195" y="1"/>
                      <a:pt x="12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4" name="Google Shape;1774;g2bf11234eeb_0_1"/>
              <p:cNvSpPr/>
              <p:nvPr/>
            </p:nvSpPr>
            <p:spPr>
              <a:xfrm>
                <a:off x="8034500" y="1806725"/>
                <a:ext cx="6275" cy="74875"/>
              </a:xfrm>
              <a:custGeom>
                <a:avLst/>
                <a:gdLst/>
                <a:ahLst/>
                <a:cxnLst/>
                <a:rect l="l" t="t" r="r" b="b"/>
                <a:pathLst>
                  <a:path w="251" h="2995" extrusionOk="0">
                    <a:moveTo>
                      <a:pt x="124" y="0"/>
                    </a:moveTo>
                    <a:cubicBezTo>
                      <a:pt x="55" y="0"/>
                      <a:pt x="0" y="57"/>
                      <a:pt x="0" y="126"/>
                    </a:cubicBezTo>
                    <a:lnTo>
                      <a:pt x="0" y="2869"/>
                    </a:lnTo>
                    <a:cubicBezTo>
                      <a:pt x="0" y="2937"/>
                      <a:pt x="55" y="2995"/>
                      <a:pt x="124" y="2995"/>
                    </a:cubicBezTo>
                    <a:cubicBezTo>
                      <a:pt x="193" y="2995"/>
                      <a:pt x="250" y="2937"/>
                      <a:pt x="250" y="2869"/>
                    </a:cubicBezTo>
                    <a:lnTo>
                      <a:pt x="250" y="126"/>
                    </a:lnTo>
                    <a:cubicBezTo>
                      <a:pt x="250" y="57"/>
                      <a:pt x="193" y="0"/>
                      <a:pt x="12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5" name="Google Shape;1775;g2bf11234eeb_0_1"/>
              <p:cNvSpPr/>
              <p:nvPr/>
            </p:nvSpPr>
            <p:spPr>
              <a:xfrm>
                <a:off x="8069750" y="1806725"/>
                <a:ext cx="6275" cy="74875"/>
              </a:xfrm>
              <a:custGeom>
                <a:avLst/>
                <a:gdLst/>
                <a:ahLst/>
                <a:cxnLst/>
                <a:rect l="l" t="t" r="r" b="b"/>
                <a:pathLst>
                  <a:path w="251" h="2995" extrusionOk="0">
                    <a:moveTo>
                      <a:pt x="125" y="0"/>
                    </a:moveTo>
                    <a:cubicBezTo>
                      <a:pt x="56" y="0"/>
                      <a:pt x="1" y="57"/>
                      <a:pt x="1" y="126"/>
                    </a:cubicBezTo>
                    <a:lnTo>
                      <a:pt x="1" y="2869"/>
                    </a:lnTo>
                    <a:cubicBezTo>
                      <a:pt x="1" y="2937"/>
                      <a:pt x="58" y="2995"/>
                      <a:pt x="125" y="2995"/>
                    </a:cubicBezTo>
                    <a:cubicBezTo>
                      <a:pt x="196" y="2995"/>
                      <a:pt x="251" y="2937"/>
                      <a:pt x="251" y="2869"/>
                    </a:cubicBezTo>
                    <a:lnTo>
                      <a:pt x="251" y="126"/>
                    </a:lnTo>
                    <a:cubicBezTo>
                      <a:pt x="251" y="57"/>
                      <a:pt x="196" y="0"/>
                      <a:pt x="12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6" name="Google Shape;1776;g2bf11234eeb_0_1"/>
              <p:cNvSpPr/>
              <p:nvPr/>
            </p:nvSpPr>
            <p:spPr>
              <a:xfrm>
                <a:off x="8105075" y="1806725"/>
                <a:ext cx="6325" cy="74875"/>
              </a:xfrm>
              <a:custGeom>
                <a:avLst/>
                <a:gdLst/>
                <a:ahLst/>
                <a:cxnLst/>
                <a:rect l="l" t="t" r="r" b="b"/>
                <a:pathLst>
                  <a:path w="253" h="2995" extrusionOk="0">
                    <a:moveTo>
                      <a:pt x="126" y="0"/>
                    </a:moveTo>
                    <a:cubicBezTo>
                      <a:pt x="57" y="0"/>
                      <a:pt x="0" y="57"/>
                      <a:pt x="0" y="126"/>
                    </a:cubicBezTo>
                    <a:lnTo>
                      <a:pt x="0" y="2869"/>
                    </a:lnTo>
                    <a:cubicBezTo>
                      <a:pt x="0" y="2937"/>
                      <a:pt x="57" y="2995"/>
                      <a:pt x="126" y="2995"/>
                    </a:cubicBezTo>
                    <a:cubicBezTo>
                      <a:pt x="195" y="2995"/>
                      <a:pt x="251" y="2937"/>
                      <a:pt x="253" y="2869"/>
                    </a:cubicBezTo>
                    <a:lnTo>
                      <a:pt x="253" y="126"/>
                    </a:lnTo>
                    <a:cubicBezTo>
                      <a:pt x="253" y="57"/>
                      <a:pt x="195" y="0"/>
                      <a:pt x="12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7" name="Google Shape;1777;g2bf11234eeb_0_1"/>
              <p:cNvSpPr/>
              <p:nvPr/>
            </p:nvSpPr>
            <p:spPr>
              <a:xfrm>
                <a:off x="8034500" y="2209600"/>
                <a:ext cx="6275" cy="157050"/>
              </a:xfrm>
              <a:custGeom>
                <a:avLst/>
                <a:gdLst/>
                <a:ahLst/>
                <a:cxnLst/>
                <a:rect l="l" t="t" r="r" b="b"/>
                <a:pathLst>
                  <a:path w="251" h="6282" extrusionOk="0">
                    <a:moveTo>
                      <a:pt x="124" y="1"/>
                    </a:moveTo>
                    <a:cubicBezTo>
                      <a:pt x="55" y="1"/>
                      <a:pt x="0" y="58"/>
                      <a:pt x="0" y="127"/>
                    </a:cubicBezTo>
                    <a:lnTo>
                      <a:pt x="0" y="6155"/>
                    </a:lnTo>
                    <a:cubicBezTo>
                      <a:pt x="0" y="6224"/>
                      <a:pt x="55" y="6281"/>
                      <a:pt x="124" y="6281"/>
                    </a:cubicBezTo>
                    <a:cubicBezTo>
                      <a:pt x="193" y="6281"/>
                      <a:pt x="250" y="6226"/>
                      <a:pt x="250" y="6155"/>
                    </a:cubicBezTo>
                    <a:lnTo>
                      <a:pt x="250" y="127"/>
                    </a:lnTo>
                    <a:cubicBezTo>
                      <a:pt x="250" y="58"/>
                      <a:pt x="193" y="1"/>
                      <a:pt x="12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8" name="Google Shape;1778;g2bf11234eeb_0_1"/>
              <p:cNvSpPr/>
              <p:nvPr/>
            </p:nvSpPr>
            <p:spPr>
              <a:xfrm>
                <a:off x="8069750" y="2209600"/>
                <a:ext cx="6275" cy="157050"/>
              </a:xfrm>
              <a:custGeom>
                <a:avLst/>
                <a:gdLst/>
                <a:ahLst/>
                <a:cxnLst/>
                <a:rect l="l" t="t" r="r" b="b"/>
                <a:pathLst>
                  <a:path w="251" h="6282" extrusionOk="0">
                    <a:moveTo>
                      <a:pt x="125" y="1"/>
                    </a:moveTo>
                    <a:cubicBezTo>
                      <a:pt x="56" y="1"/>
                      <a:pt x="1" y="58"/>
                      <a:pt x="1" y="127"/>
                    </a:cubicBezTo>
                    <a:lnTo>
                      <a:pt x="1" y="6155"/>
                    </a:lnTo>
                    <a:cubicBezTo>
                      <a:pt x="1" y="6224"/>
                      <a:pt x="58" y="6281"/>
                      <a:pt x="125" y="6281"/>
                    </a:cubicBezTo>
                    <a:cubicBezTo>
                      <a:pt x="196" y="6281"/>
                      <a:pt x="251" y="6226"/>
                      <a:pt x="251" y="6155"/>
                    </a:cubicBezTo>
                    <a:lnTo>
                      <a:pt x="251" y="127"/>
                    </a:lnTo>
                    <a:cubicBezTo>
                      <a:pt x="251" y="58"/>
                      <a:pt x="196" y="1"/>
                      <a:pt x="1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9" name="Google Shape;1779;g2bf11234eeb_0_1"/>
              <p:cNvSpPr/>
              <p:nvPr/>
            </p:nvSpPr>
            <p:spPr>
              <a:xfrm>
                <a:off x="8105075" y="2209600"/>
                <a:ext cx="6325" cy="157050"/>
              </a:xfrm>
              <a:custGeom>
                <a:avLst/>
                <a:gdLst/>
                <a:ahLst/>
                <a:cxnLst/>
                <a:rect l="l" t="t" r="r" b="b"/>
                <a:pathLst>
                  <a:path w="253" h="6282" extrusionOk="0">
                    <a:moveTo>
                      <a:pt x="126" y="1"/>
                    </a:moveTo>
                    <a:cubicBezTo>
                      <a:pt x="57" y="1"/>
                      <a:pt x="0" y="58"/>
                      <a:pt x="0" y="127"/>
                    </a:cubicBezTo>
                    <a:lnTo>
                      <a:pt x="0" y="6155"/>
                    </a:lnTo>
                    <a:cubicBezTo>
                      <a:pt x="0" y="6224"/>
                      <a:pt x="57" y="6281"/>
                      <a:pt x="126" y="6281"/>
                    </a:cubicBezTo>
                    <a:cubicBezTo>
                      <a:pt x="195" y="6281"/>
                      <a:pt x="251" y="6226"/>
                      <a:pt x="253" y="6155"/>
                    </a:cubicBezTo>
                    <a:lnTo>
                      <a:pt x="253" y="127"/>
                    </a:lnTo>
                    <a:cubicBezTo>
                      <a:pt x="253" y="58"/>
                      <a:pt x="195" y="1"/>
                      <a:pt x="12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0" name="Google Shape;1780;g2bf11234eeb_0_1"/>
              <p:cNvSpPr/>
              <p:nvPr/>
            </p:nvSpPr>
            <p:spPr>
              <a:xfrm>
                <a:off x="8034500" y="2398150"/>
                <a:ext cx="6275" cy="156975"/>
              </a:xfrm>
              <a:custGeom>
                <a:avLst/>
                <a:gdLst/>
                <a:ahLst/>
                <a:cxnLst/>
                <a:rect l="l" t="t" r="r" b="b"/>
                <a:pathLst>
                  <a:path w="251" h="6279" extrusionOk="0">
                    <a:moveTo>
                      <a:pt x="124" y="0"/>
                    </a:moveTo>
                    <a:cubicBezTo>
                      <a:pt x="55" y="0"/>
                      <a:pt x="0" y="55"/>
                      <a:pt x="0" y="124"/>
                    </a:cubicBezTo>
                    <a:lnTo>
                      <a:pt x="0" y="6153"/>
                    </a:lnTo>
                    <a:cubicBezTo>
                      <a:pt x="0" y="6222"/>
                      <a:pt x="55" y="6279"/>
                      <a:pt x="124" y="6279"/>
                    </a:cubicBezTo>
                    <a:cubicBezTo>
                      <a:pt x="193" y="6279"/>
                      <a:pt x="250" y="6222"/>
                      <a:pt x="250" y="6153"/>
                    </a:cubicBezTo>
                    <a:lnTo>
                      <a:pt x="250" y="124"/>
                    </a:lnTo>
                    <a:cubicBezTo>
                      <a:pt x="250" y="55"/>
                      <a:pt x="193" y="0"/>
                      <a:pt x="12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1" name="Google Shape;1781;g2bf11234eeb_0_1"/>
              <p:cNvSpPr/>
              <p:nvPr/>
            </p:nvSpPr>
            <p:spPr>
              <a:xfrm>
                <a:off x="8069750" y="2398150"/>
                <a:ext cx="6275" cy="156975"/>
              </a:xfrm>
              <a:custGeom>
                <a:avLst/>
                <a:gdLst/>
                <a:ahLst/>
                <a:cxnLst/>
                <a:rect l="l" t="t" r="r" b="b"/>
                <a:pathLst>
                  <a:path w="251" h="6279" extrusionOk="0">
                    <a:moveTo>
                      <a:pt x="125" y="0"/>
                    </a:moveTo>
                    <a:cubicBezTo>
                      <a:pt x="56" y="0"/>
                      <a:pt x="1" y="55"/>
                      <a:pt x="1" y="124"/>
                    </a:cubicBezTo>
                    <a:lnTo>
                      <a:pt x="1" y="6153"/>
                    </a:lnTo>
                    <a:cubicBezTo>
                      <a:pt x="1" y="6222"/>
                      <a:pt x="58" y="6279"/>
                      <a:pt x="125" y="6279"/>
                    </a:cubicBezTo>
                    <a:cubicBezTo>
                      <a:pt x="196" y="6279"/>
                      <a:pt x="251" y="6222"/>
                      <a:pt x="251" y="6153"/>
                    </a:cubicBezTo>
                    <a:lnTo>
                      <a:pt x="251" y="124"/>
                    </a:lnTo>
                    <a:cubicBezTo>
                      <a:pt x="251" y="55"/>
                      <a:pt x="196" y="0"/>
                      <a:pt x="12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2" name="Google Shape;1782;g2bf11234eeb_0_1"/>
              <p:cNvSpPr/>
              <p:nvPr/>
            </p:nvSpPr>
            <p:spPr>
              <a:xfrm>
                <a:off x="8105075" y="2398150"/>
                <a:ext cx="6325" cy="156975"/>
              </a:xfrm>
              <a:custGeom>
                <a:avLst/>
                <a:gdLst/>
                <a:ahLst/>
                <a:cxnLst/>
                <a:rect l="l" t="t" r="r" b="b"/>
                <a:pathLst>
                  <a:path w="253" h="6279" extrusionOk="0">
                    <a:moveTo>
                      <a:pt x="126" y="0"/>
                    </a:moveTo>
                    <a:cubicBezTo>
                      <a:pt x="57" y="0"/>
                      <a:pt x="0" y="55"/>
                      <a:pt x="0" y="124"/>
                    </a:cubicBezTo>
                    <a:lnTo>
                      <a:pt x="0" y="6153"/>
                    </a:lnTo>
                    <a:cubicBezTo>
                      <a:pt x="0" y="6222"/>
                      <a:pt x="57" y="6279"/>
                      <a:pt x="126" y="6279"/>
                    </a:cubicBezTo>
                    <a:cubicBezTo>
                      <a:pt x="195" y="6279"/>
                      <a:pt x="251" y="6222"/>
                      <a:pt x="253" y="6153"/>
                    </a:cubicBezTo>
                    <a:lnTo>
                      <a:pt x="253" y="124"/>
                    </a:lnTo>
                    <a:cubicBezTo>
                      <a:pt x="253" y="55"/>
                      <a:pt x="195" y="0"/>
                      <a:pt x="12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3" name="Google Shape;1783;g2bf11234eeb_0_1"/>
              <p:cNvSpPr/>
              <p:nvPr/>
            </p:nvSpPr>
            <p:spPr>
              <a:xfrm>
                <a:off x="8034500" y="2586575"/>
                <a:ext cx="6275" cy="59425"/>
              </a:xfrm>
              <a:custGeom>
                <a:avLst/>
                <a:gdLst/>
                <a:ahLst/>
                <a:cxnLst/>
                <a:rect l="l" t="t" r="r" b="b"/>
                <a:pathLst>
                  <a:path w="251" h="2377" extrusionOk="0">
                    <a:moveTo>
                      <a:pt x="124" y="1"/>
                    </a:moveTo>
                    <a:cubicBezTo>
                      <a:pt x="55" y="1"/>
                      <a:pt x="0" y="56"/>
                      <a:pt x="0" y="127"/>
                    </a:cubicBezTo>
                    <a:lnTo>
                      <a:pt x="0" y="2251"/>
                    </a:lnTo>
                    <a:cubicBezTo>
                      <a:pt x="0" y="2320"/>
                      <a:pt x="55" y="2377"/>
                      <a:pt x="124" y="2377"/>
                    </a:cubicBezTo>
                    <a:cubicBezTo>
                      <a:pt x="193" y="2377"/>
                      <a:pt x="250" y="2324"/>
                      <a:pt x="250" y="2251"/>
                    </a:cubicBezTo>
                    <a:lnTo>
                      <a:pt x="250" y="127"/>
                    </a:lnTo>
                    <a:cubicBezTo>
                      <a:pt x="250" y="58"/>
                      <a:pt x="193" y="1"/>
                      <a:pt x="12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4" name="Google Shape;1784;g2bf11234eeb_0_1"/>
              <p:cNvSpPr/>
              <p:nvPr/>
            </p:nvSpPr>
            <p:spPr>
              <a:xfrm>
                <a:off x="7999175" y="2021100"/>
                <a:ext cx="6325" cy="157000"/>
              </a:xfrm>
              <a:custGeom>
                <a:avLst/>
                <a:gdLst/>
                <a:ahLst/>
                <a:cxnLst/>
                <a:rect l="l" t="t" r="r" b="b"/>
                <a:pathLst>
                  <a:path w="253" h="6280" extrusionOk="0">
                    <a:moveTo>
                      <a:pt x="127" y="1"/>
                    </a:moveTo>
                    <a:cubicBezTo>
                      <a:pt x="58" y="1"/>
                      <a:pt x="1" y="56"/>
                      <a:pt x="1" y="125"/>
                    </a:cubicBezTo>
                    <a:lnTo>
                      <a:pt x="1" y="6154"/>
                    </a:lnTo>
                    <a:cubicBezTo>
                      <a:pt x="1" y="6223"/>
                      <a:pt x="58" y="6280"/>
                      <a:pt x="127" y="6280"/>
                    </a:cubicBezTo>
                    <a:cubicBezTo>
                      <a:pt x="196" y="6280"/>
                      <a:pt x="251" y="6227"/>
                      <a:pt x="253" y="6154"/>
                    </a:cubicBezTo>
                    <a:lnTo>
                      <a:pt x="253" y="125"/>
                    </a:lnTo>
                    <a:cubicBezTo>
                      <a:pt x="253" y="56"/>
                      <a:pt x="196" y="1"/>
                      <a:pt x="12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5" name="Google Shape;1785;g2bf11234eeb_0_1"/>
              <p:cNvSpPr/>
              <p:nvPr/>
            </p:nvSpPr>
            <p:spPr>
              <a:xfrm>
                <a:off x="7999175" y="2209600"/>
                <a:ext cx="6325" cy="157050"/>
              </a:xfrm>
              <a:custGeom>
                <a:avLst/>
                <a:gdLst/>
                <a:ahLst/>
                <a:cxnLst/>
                <a:rect l="l" t="t" r="r" b="b"/>
                <a:pathLst>
                  <a:path w="253" h="6282" extrusionOk="0">
                    <a:moveTo>
                      <a:pt x="127" y="1"/>
                    </a:moveTo>
                    <a:cubicBezTo>
                      <a:pt x="58" y="1"/>
                      <a:pt x="1" y="58"/>
                      <a:pt x="1" y="127"/>
                    </a:cubicBezTo>
                    <a:lnTo>
                      <a:pt x="1" y="6155"/>
                    </a:lnTo>
                    <a:cubicBezTo>
                      <a:pt x="1" y="6224"/>
                      <a:pt x="58" y="6281"/>
                      <a:pt x="127" y="6281"/>
                    </a:cubicBezTo>
                    <a:cubicBezTo>
                      <a:pt x="196" y="6281"/>
                      <a:pt x="251" y="6226"/>
                      <a:pt x="253" y="6155"/>
                    </a:cubicBezTo>
                    <a:lnTo>
                      <a:pt x="253" y="127"/>
                    </a:lnTo>
                    <a:cubicBezTo>
                      <a:pt x="253" y="58"/>
                      <a:pt x="196" y="1"/>
                      <a:pt x="12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6" name="Google Shape;1786;g2bf11234eeb_0_1"/>
              <p:cNvSpPr/>
              <p:nvPr/>
            </p:nvSpPr>
            <p:spPr>
              <a:xfrm>
                <a:off x="7999175" y="2398150"/>
                <a:ext cx="6325" cy="156975"/>
              </a:xfrm>
              <a:custGeom>
                <a:avLst/>
                <a:gdLst/>
                <a:ahLst/>
                <a:cxnLst/>
                <a:rect l="l" t="t" r="r" b="b"/>
                <a:pathLst>
                  <a:path w="253" h="6279" extrusionOk="0">
                    <a:moveTo>
                      <a:pt x="127" y="0"/>
                    </a:moveTo>
                    <a:cubicBezTo>
                      <a:pt x="58" y="0"/>
                      <a:pt x="1" y="55"/>
                      <a:pt x="1" y="124"/>
                    </a:cubicBezTo>
                    <a:lnTo>
                      <a:pt x="1" y="6153"/>
                    </a:lnTo>
                    <a:cubicBezTo>
                      <a:pt x="1" y="6222"/>
                      <a:pt x="58" y="6279"/>
                      <a:pt x="127" y="6279"/>
                    </a:cubicBezTo>
                    <a:cubicBezTo>
                      <a:pt x="196" y="6279"/>
                      <a:pt x="251" y="6222"/>
                      <a:pt x="253" y="6153"/>
                    </a:cubicBezTo>
                    <a:lnTo>
                      <a:pt x="253" y="124"/>
                    </a:lnTo>
                    <a:cubicBezTo>
                      <a:pt x="253" y="55"/>
                      <a:pt x="196" y="0"/>
                      <a:pt x="12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7" name="Google Shape;1787;g2bf11234eeb_0_1"/>
              <p:cNvSpPr/>
              <p:nvPr/>
            </p:nvSpPr>
            <p:spPr>
              <a:xfrm>
                <a:off x="7999175" y="2586575"/>
                <a:ext cx="6325" cy="59425"/>
              </a:xfrm>
              <a:custGeom>
                <a:avLst/>
                <a:gdLst/>
                <a:ahLst/>
                <a:cxnLst/>
                <a:rect l="l" t="t" r="r" b="b"/>
                <a:pathLst>
                  <a:path w="253" h="2377" extrusionOk="0">
                    <a:moveTo>
                      <a:pt x="127" y="1"/>
                    </a:moveTo>
                    <a:cubicBezTo>
                      <a:pt x="58" y="1"/>
                      <a:pt x="1" y="56"/>
                      <a:pt x="1" y="127"/>
                    </a:cubicBezTo>
                    <a:lnTo>
                      <a:pt x="1" y="2251"/>
                    </a:lnTo>
                    <a:cubicBezTo>
                      <a:pt x="1" y="2320"/>
                      <a:pt x="58" y="2377"/>
                      <a:pt x="127" y="2377"/>
                    </a:cubicBezTo>
                    <a:cubicBezTo>
                      <a:pt x="196" y="2377"/>
                      <a:pt x="251" y="2324"/>
                      <a:pt x="253" y="2251"/>
                    </a:cubicBezTo>
                    <a:lnTo>
                      <a:pt x="253" y="127"/>
                    </a:lnTo>
                    <a:cubicBezTo>
                      <a:pt x="253" y="58"/>
                      <a:pt x="196" y="1"/>
                      <a:pt x="12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8" name="Google Shape;1788;g2bf11234eeb_0_1"/>
              <p:cNvSpPr/>
              <p:nvPr/>
            </p:nvSpPr>
            <p:spPr>
              <a:xfrm>
                <a:off x="8069750" y="2586575"/>
                <a:ext cx="6275" cy="59425"/>
              </a:xfrm>
              <a:custGeom>
                <a:avLst/>
                <a:gdLst/>
                <a:ahLst/>
                <a:cxnLst/>
                <a:rect l="l" t="t" r="r" b="b"/>
                <a:pathLst>
                  <a:path w="251" h="2377" extrusionOk="0">
                    <a:moveTo>
                      <a:pt x="125" y="1"/>
                    </a:moveTo>
                    <a:cubicBezTo>
                      <a:pt x="56" y="1"/>
                      <a:pt x="1" y="56"/>
                      <a:pt x="1" y="127"/>
                    </a:cubicBezTo>
                    <a:lnTo>
                      <a:pt x="1" y="2251"/>
                    </a:lnTo>
                    <a:cubicBezTo>
                      <a:pt x="1" y="2320"/>
                      <a:pt x="58" y="2377"/>
                      <a:pt x="125" y="2377"/>
                    </a:cubicBezTo>
                    <a:cubicBezTo>
                      <a:pt x="196" y="2377"/>
                      <a:pt x="251" y="2324"/>
                      <a:pt x="251" y="2251"/>
                    </a:cubicBezTo>
                    <a:lnTo>
                      <a:pt x="251" y="127"/>
                    </a:lnTo>
                    <a:cubicBezTo>
                      <a:pt x="251" y="58"/>
                      <a:pt x="196" y="1"/>
                      <a:pt x="1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9" name="Google Shape;1789;g2bf11234eeb_0_1"/>
              <p:cNvSpPr/>
              <p:nvPr/>
            </p:nvSpPr>
            <p:spPr>
              <a:xfrm>
                <a:off x="8105075" y="2586575"/>
                <a:ext cx="6325" cy="59425"/>
              </a:xfrm>
              <a:custGeom>
                <a:avLst/>
                <a:gdLst/>
                <a:ahLst/>
                <a:cxnLst/>
                <a:rect l="l" t="t" r="r" b="b"/>
                <a:pathLst>
                  <a:path w="253" h="2377" extrusionOk="0">
                    <a:moveTo>
                      <a:pt x="126" y="1"/>
                    </a:moveTo>
                    <a:cubicBezTo>
                      <a:pt x="57" y="1"/>
                      <a:pt x="0" y="56"/>
                      <a:pt x="0" y="127"/>
                    </a:cubicBezTo>
                    <a:lnTo>
                      <a:pt x="0" y="2251"/>
                    </a:lnTo>
                    <a:cubicBezTo>
                      <a:pt x="0" y="2320"/>
                      <a:pt x="57" y="2377"/>
                      <a:pt x="126" y="2377"/>
                    </a:cubicBezTo>
                    <a:cubicBezTo>
                      <a:pt x="195" y="2377"/>
                      <a:pt x="251" y="2324"/>
                      <a:pt x="253" y="2251"/>
                    </a:cubicBezTo>
                    <a:lnTo>
                      <a:pt x="253" y="127"/>
                    </a:lnTo>
                    <a:cubicBezTo>
                      <a:pt x="253" y="58"/>
                      <a:pt x="195" y="1"/>
                      <a:pt x="12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0" name="Google Shape;1790;g2bf11234eeb_0_1"/>
              <p:cNvSpPr/>
              <p:nvPr/>
            </p:nvSpPr>
            <p:spPr>
              <a:xfrm>
                <a:off x="8140375" y="2021100"/>
                <a:ext cx="6300" cy="157000"/>
              </a:xfrm>
              <a:custGeom>
                <a:avLst/>
                <a:gdLst/>
                <a:ahLst/>
                <a:cxnLst/>
                <a:rect l="l" t="t" r="r" b="b"/>
                <a:pathLst>
                  <a:path w="252" h="6280" extrusionOk="0">
                    <a:moveTo>
                      <a:pt x="125" y="1"/>
                    </a:moveTo>
                    <a:cubicBezTo>
                      <a:pt x="56" y="1"/>
                      <a:pt x="1" y="56"/>
                      <a:pt x="1" y="125"/>
                    </a:cubicBezTo>
                    <a:lnTo>
                      <a:pt x="1" y="6154"/>
                    </a:lnTo>
                    <a:cubicBezTo>
                      <a:pt x="1" y="6223"/>
                      <a:pt x="56" y="6280"/>
                      <a:pt x="125" y="6280"/>
                    </a:cubicBezTo>
                    <a:cubicBezTo>
                      <a:pt x="194" y="6280"/>
                      <a:pt x="251" y="6227"/>
                      <a:pt x="251" y="6154"/>
                    </a:cubicBezTo>
                    <a:lnTo>
                      <a:pt x="251" y="125"/>
                    </a:lnTo>
                    <a:cubicBezTo>
                      <a:pt x="251" y="56"/>
                      <a:pt x="194" y="1"/>
                      <a:pt x="1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1" name="Google Shape;1791;g2bf11234eeb_0_1"/>
              <p:cNvSpPr/>
              <p:nvPr/>
            </p:nvSpPr>
            <p:spPr>
              <a:xfrm>
                <a:off x="8140375" y="2209600"/>
                <a:ext cx="6300" cy="157050"/>
              </a:xfrm>
              <a:custGeom>
                <a:avLst/>
                <a:gdLst/>
                <a:ahLst/>
                <a:cxnLst/>
                <a:rect l="l" t="t" r="r" b="b"/>
                <a:pathLst>
                  <a:path w="252" h="6282" extrusionOk="0">
                    <a:moveTo>
                      <a:pt x="125" y="1"/>
                    </a:moveTo>
                    <a:cubicBezTo>
                      <a:pt x="56" y="1"/>
                      <a:pt x="1" y="58"/>
                      <a:pt x="1" y="127"/>
                    </a:cubicBezTo>
                    <a:lnTo>
                      <a:pt x="1" y="6155"/>
                    </a:lnTo>
                    <a:cubicBezTo>
                      <a:pt x="1" y="6224"/>
                      <a:pt x="56" y="6281"/>
                      <a:pt x="125" y="6281"/>
                    </a:cubicBezTo>
                    <a:cubicBezTo>
                      <a:pt x="194" y="6281"/>
                      <a:pt x="251" y="6226"/>
                      <a:pt x="251" y="6155"/>
                    </a:cubicBezTo>
                    <a:lnTo>
                      <a:pt x="251" y="127"/>
                    </a:lnTo>
                    <a:cubicBezTo>
                      <a:pt x="251" y="58"/>
                      <a:pt x="194" y="1"/>
                      <a:pt x="1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2" name="Google Shape;1792;g2bf11234eeb_0_1"/>
              <p:cNvSpPr/>
              <p:nvPr/>
            </p:nvSpPr>
            <p:spPr>
              <a:xfrm>
                <a:off x="8140375" y="2398150"/>
                <a:ext cx="6300" cy="156975"/>
              </a:xfrm>
              <a:custGeom>
                <a:avLst/>
                <a:gdLst/>
                <a:ahLst/>
                <a:cxnLst/>
                <a:rect l="l" t="t" r="r" b="b"/>
                <a:pathLst>
                  <a:path w="252" h="6279" extrusionOk="0">
                    <a:moveTo>
                      <a:pt x="125" y="0"/>
                    </a:moveTo>
                    <a:cubicBezTo>
                      <a:pt x="56" y="0"/>
                      <a:pt x="1" y="55"/>
                      <a:pt x="1" y="124"/>
                    </a:cubicBezTo>
                    <a:lnTo>
                      <a:pt x="1" y="6153"/>
                    </a:lnTo>
                    <a:cubicBezTo>
                      <a:pt x="1" y="6222"/>
                      <a:pt x="56" y="6279"/>
                      <a:pt x="125" y="6279"/>
                    </a:cubicBezTo>
                    <a:cubicBezTo>
                      <a:pt x="194" y="6279"/>
                      <a:pt x="251" y="6222"/>
                      <a:pt x="251" y="6153"/>
                    </a:cubicBezTo>
                    <a:lnTo>
                      <a:pt x="251" y="124"/>
                    </a:lnTo>
                    <a:cubicBezTo>
                      <a:pt x="251" y="55"/>
                      <a:pt x="194" y="0"/>
                      <a:pt x="12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3" name="Google Shape;1793;g2bf11234eeb_0_1"/>
              <p:cNvSpPr/>
              <p:nvPr/>
            </p:nvSpPr>
            <p:spPr>
              <a:xfrm>
                <a:off x="8140375" y="2586575"/>
                <a:ext cx="6300" cy="59425"/>
              </a:xfrm>
              <a:custGeom>
                <a:avLst/>
                <a:gdLst/>
                <a:ahLst/>
                <a:cxnLst/>
                <a:rect l="l" t="t" r="r" b="b"/>
                <a:pathLst>
                  <a:path w="252" h="2377" extrusionOk="0">
                    <a:moveTo>
                      <a:pt x="125" y="1"/>
                    </a:moveTo>
                    <a:cubicBezTo>
                      <a:pt x="56" y="1"/>
                      <a:pt x="1" y="56"/>
                      <a:pt x="1" y="127"/>
                    </a:cubicBezTo>
                    <a:lnTo>
                      <a:pt x="1" y="2251"/>
                    </a:lnTo>
                    <a:cubicBezTo>
                      <a:pt x="1" y="2320"/>
                      <a:pt x="56" y="2377"/>
                      <a:pt x="125" y="2377"/>
                    </a:cubicBezTo>
                    <a:cubicBezTo>
                      <a:pt x="194" y="2377"/>
                      <a:pt x="251" y="2324"/>
                      <a:pt x="251" y="2251"/>
                    </a:cubicBezTo>
                    <a:lnTo>
                      <a:pt x="251" y="127"/>
                    </a:lnTo>
                    <a:cubicBezTo>
                      <a:pt x="251" y="58"/>
                      <a:pt x="194" y="1"/>
                      <a:pt x="1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94" name="Google Shape;1794;g2bf11234eeb_0_1"/>
            <p:cNvGrpSpPr/>
            <p:nvPr/>
          </p:nvGrpSpPr>
          <p:grpSpPr>
            <a:xfrm>
              <a:off x="7878600" y="4041175"/>
              <a:ext cx="545400" cy="559811"/>
              <a:chOff x="7098775" y="4053875"/>
              <a:chExt cx="545400" cy="559811"/>
            </a:xfrm>
          </p:grpSpPr>
          <p:grpSp>
            <p:nvGrpSpPr>
              <p:cNvPr id="1795" name="Google Shape;1795;g2bf11234eeb_0_1"/>
              <p:cNvGrpSpPr/>
              <p:nvPr/>
            </p:nvGrpSpPr>
            <p:grpSpPr>
              <a:xfrm>
                <a:off x="7128000" y="4152875"/>
                <a:ext cx="198650" cy="450625"/>
                <a:chOff x="4668225" y="1611725"/>
                <a:chExt cx="198650" cy="450625"/>
              </a:xfrm>
            </p:grpSpPr>
            <p:sp>
              <p:nvSpPr>
                <p:cNvPr id="1796" name="Google Shape;1796;g2bf11234eeb_0_1"/>
                <p:cNvSpPr/>
                <p:nvPr/>
              </p:nvSpPr>
              <p:spPr>
                <a:xfrm>
                  <a:off x="4668225" y="1611725"/>
                  <a:ext cx="198650" cy="360900"/>
                </a:xfrm>
                <a:custGeom>
                  <a:avLst/>
                  <a:gdLst/>
                  <a:ahLst/>
                  <a:cxnLst/>
                  <a:rect l="l" t="t" r="r" b="b"/>
                  <a:pathLst>
                    <a:path w="7946" h="14436" extrusionOk="0">
                      <a:moveTo>
                        <a:pt x="3974" y="0"/>
                      </a:moveTo>
                      <a:cubicBezTo>
                        <a:pt x="2329" y="0"/>
                        <a:pt x="995" y="1563"/>
                        <a:pt x="995" y="3487"/>
                      </a:cubicBezTo>
                      <a:cubicBezTo>
                        <a:pt x="995" y="3655"/>
                        <a:pt x="1005" y="3820"/>
                        <a:pt x="1025" y="3980"/>
                      </a:cubicBezTo>
                      <a:cubicBezTo>
                        <a:pt x="1062" y="4279"/>
                        <a:pt x="989" y="4577"/>
                        <a:pt x="814" y="4821"/>
                      </a:cubicBezTo>
                      <a:cubicBezTo>
                        <a:pt x="304" y="5527"/>
                        <a:pt x="0" y="6409"/>
                        <a:pt x="0" y="7367"/>
                      </a:cubicBezTo>
                      <a:cubicBezTo>
                        <a:pt x="0" y="8293"/>
                        <a:pt x="286" y="9148"/>
                        <a:pt x="767" y="9845"/>
                      </a:cubicBezTo>
                      <a:cubicBezTo>
                        <a:pt x="942" y="10095"/>
                        <a:pt x="1023" y="10397"/>
                        <a:pt x="1003" y="10702"/>
                      </a:cubicBezTo>
                      <a:cubicBezTo>
                        <a:pt x="999" y="10783"/>
                        <a:pt x="995" y="10864"/>
                        <a:pt x="995" y="10948"/>
                      </a:cubicBezTo>
                      <a:cubicBezTo>
                        <a:pt x="995" y="12873"/>
                        <a:pt x="2329" y="14435"/>
                        <a:pt x="3974" y="14435"/>
                      </a:cubicBezTo>
                      <a:cubicBezTo>
                        <a:pt x="5619" y="14435"/>
                        <a:pt x="6951" y="12873"/>
                        <a:pt x="6951" y="10948"/>
                      </a:cubicBezTo>
                      <a:cubicBezTo>
                        <a:pt x="6951" y="10864"/>
                        <a:pt x="6947" y="10783"/>
                        <a:pt x="6943" y="10702"/>
                      </a:cubicBezTo>
                      <a:cubicBezTo>
                        <a:pt x="6923" y="10397"/>
                        <a:pt x="7008" y="10095"/>
                        <a:pt x="7179" y="9845"/>
                      </a:cubicBezTo>
                      <a:cubicBezTo>
                        <a:pt x="7660" y="9148"/>
                        <a:pt x="7946" y="8293"/>
                        <a:pt x="7946" y="7367"/>
                      </a:cubicBezTo>
                      <a:cubicBezTo>
                        <a:pt x="7946" y="6409"/>
                        <a:pt x="7642" y="5527"/>
                        <a:pt x="7132" y="4821"/>
                      </a:cubicBezTo>
                      <a:cubicBezTo>
                        <a:pt x="6959" y="4577"/>
                        <a:pt x="6884" y="4279"/>
                        <a:pt x="6921" y="3980"/>
                      </a:cubicBezTo>
                      <a:cubicBezTo>
                        <a:pt x="6941" y="3820"/>
                        <a:pt x="6951" y="3655"/>
                        <a:pt x="6951" y="3487"/>
                      </a:cubicBezTo>
                      <a:cubicBezTo>
                        <a:pt x="6951" y="1563"/>
                        <a:pt x="5617" y="0"/>
                        <a:pt x="397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7" name="Google Shape;1797;g2bf11234eeb_0_1"/>
                <p:cNvSpPr/>
                <p:nvPr/>
              </p:nvSpPr>
              <p:spPr>
                <a:xfrm>
                  <a:off x="4759250" y="1700425"/>
                  <a:ext cx="8250" cy="361925"/>
                </a:xfrm>
                <a:custGeom>
                  <a:avLst/>
                  <a:gdLst/>
                  <a:ahLst/>
                  <a:cxnLst/>
                  <a:rect l="l" t="t" r="r" b="b"/>
                  <a:pathLst>
                    <a:path w="330" h="14477" extrusionOk="0">
                      <a:moveTo>
                        <a:pt x="0" y="1"/>
                      </a:moveTo>
                      <a:lnTo>
                        <a:pt x="0" y="14477"/>
                      </a:lnTo>
                      <a:lnTo>
                        <a:pt x="329" y="14477"/>
                      </a:lnTo>
                      <a:lnTo>
                        <a:pt x="329" y="1"/>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8" name="Google Shape;1798;g2bf11234eeb_0_1"/>
                <p:cNvSpPr/>
                <p:nvPr/>
              </p:nvSpPr>
              <p:spPr>
                <a:xfrm>
                  <a:off x="4726350" y="1746275"/>
                  <a:ext cx="40250" cy="44650"/>
                </a:xfrm>
                <a:custGeom>
                  <a:avLst/>
                  <a:gdLst/>
                  <a:ahLst/>
                  <a:cxnLst/>
                  <a:rect l="l" t="t" r="r" b="b"/>
                  <a:pathLst>
                    <a:path w="1610" h="1786" extrusionOk="0">
                      <a:moveTo>
                        <a:pt x="250" y="1"/>
                      </a:moveTo>
                      <a:lnTo>
                        <a:pt x="0" y="217"/>
                      </a:lnTo>
                      <a:lnTo>
                        <a:pt x="1361" y="1786"/>
                      </a:lnTo>
                      <a:lnTo>
                        <a:pt x="1610" y="1569"/>
                      </a:lnTo>
                      <a:lnTo>
                        <a:pt x="250" y="1"/>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9" name="Google Shape;1799;g2bf11234eeb_0_1"/>
                <p:cNvSpPr/>
                <p:nvPr/>
              </p:nvSpPr>
              <p:spPr>
                <a:xfrm>
                  <a:off x="4760325" y="1810950"/>
                  <a:ext cx="48200" cy="48150"/>
                </a:xfrm>
                <a:custGeom>
                  <a:avLst/>
                  <a:gdLst/>
                  <a:ahLst/>
                  <a:cxnLst/>
                  <a:rect l="l" t="t" r="r" b="b"/>
                  <a:pathLst>
                    <a:path w="1928" h="1926" extrusionOk="0">
                      <a:moveTo>
                        <a:pt x="1693" y="0"/>
                      </a:moveTo>
                      <a:lnTo>
                        <a:pt x="0" y="1693"/>
                      </a:lnTo>
                      <a:lnTo>
                        <a:pt x="233" y="1925"/>
                      </a:lnTo>
                      <a:lnTo>
                        <a:pt x="1927" y="233"/>
                      </a:lnTo>
                      <a:lnTo>
                        <a:pt x="1693" y="0"/>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00" name="Google Shape;1800;g2bf11234eeb_0_1"/>
              <p:cNvGrpSpPr/>
              <p:nvPr/>
            </p:nvGrpSpPr>
            <p:grpSpPr>
              <a:xfrm>
                <a:off x="7391260" y="4053875"/>
                <a:ext cx="246783" cy="559811"/>
                <a:chOff x="4668225" y="1611725"/>
                <a:chExt cx="198650" cy="450625"/>
              </a:xfrm>
            </p:grpSpPr>
            <p:sp>
              <p:nvSpPr>
                <p:cNvPr id="1801" name="Google Shape;1801;g2bf11234eeb_0_1"/>
                <p:cNvSpPr/>
                <p:nvPr/>
              </p:nvSpPr>
              <p:spPr>
                <a:xfrm>
                  <a:off x="4668225" y="1611725"/>
                  <a:ext cx="198650" cy="360900"/>
                </a:xfrm>
                <a:custGeom>
                  <a:avLst/>
                  <a:gdLst/>
                  <a:ahLst/>
                  <a:cxnLst/>
                  <a:rect l="l" t="t" r="r" b="b"/>
                  <a:pathLst>
                    <a:path w="7946" h="14436" extrusionOk="0">
                      <a:moveTo>
                        <a:pt x="3974" y="0"/>
                      </a:moveTo>
                      <a:cubicBezTo>
                        <a:pt x="2329" y="0"/>
                        <a:pt x="995" y="1563"/>
                        <a:pt x="995" y="3487"/>
                      </a:cubicBezTo>
                      <a:cubicBezTo>
                        <a:pt x="995" y="3655"/>
                        <a:pt x="1005" y="3820"/>
                        <a:pt x="1025" y="3980"/>
                      </a:cubicBezTo>
                      <a:cubicBezTo>
                        <a:pt x="1062" y="4279"/>
                        <a:pt x="989" y="4577"/>
                        <a:pt x="814" y="4821"/>
                      </a:cubicBezTo>
                      <a:cubicBezTo>
                        <a:pt x="304" y="5527"/>
                        <a:pt x="0" y="6409"/>
                        <a:pt x="0" y="7367"/>
                      </a:cubicBezTo>
                      <a:cubicBezTo>
                        <a:pt x="0" y="8293"/>
                        <a:pt x="286" y="9148"/>
                        <a:pt x="767" y="9845"/>
                      </a:cubicBezTo>
                      <a:cubicBezTo>
                        <a:pt x="942" y="10095"/>
                        <a:pt x="1023" y="10397"/>
                        <a:pt x="1003" y="10702"/>
                      </a:cubicBezTo>
                      <a:cubicBezTo>
                        <a:pt x="999" y="10783"/>
                        <a:pt x="995" y="10864"/>
                        <a:pt x="995" y="10948"/>
                      </a:cubicBezTo>
                      <a:cubicBezTo>
                        <a:pt x="995" y="12873"/>
                        <a:pt x="2329" y="14435"/>
                        <a:pt x="3974" y="14435"/>
                      </a:cubicBezTo>
                      <a:cubicBezTo>
                        <a:pt x="5619" y="14435"/>
                        <a:pt x="6951" y="12873"/>
                        <a:pt x="6951" y="10948"/>
                      </a:cubicBezTo>
                      <a:cubicBezTo>
                        <a:pt x="6951" y="10864"/>
                        <a:pt x="6947" y="10783"/>
                        <a:pt x="6943" y="10702"/>
                      </a:cubicBezTo>
                      <a:cubicBezTo>
                        <a:pt x="6923" y="10397"/>
                        <a:pt x="7008" y="10095"/>
                        <a:pt x="7179" y="9845"/>
                      </a:cubicBezTo>
                      <a:cubicBezTo>
                        <a:pt x="7660" y="9148"/>
                        <a:pt x="7946" y="8293"/>
                        <a:pt x="7946" y="7367"/>
                      </a:cubicBezTo>
                      <a:cubicBezTo>
                        <a:pt x="7946" y="6409"/>
                        <a:pt x="7642" y="5527"/>
                        <a:pt x="7132" y="4821"/>
                      </a:cubicBezTo>
                      <a:cubicBezTo>
                        <a:pt x="6959" y="4577"/>
                        <a:pt x="6884" y="4279"/>
                        <a:pt x="6921" y="3980"/>
                      </a:cubicBezTo>
                      <a:cubicBezTo>
                        <a:pt x="6941" y="3820"/>
                        <a:pt x="6951" y="3655"/>
                        <a:pt x="6951" y="3487"/>
                      </a:cubicBezTo>
                      <a:cubicBezTo>
                        <a:pt x="6951" y="1563"/>
                        <a:pt x="5617" y="0"/>
                        <a:pt x="397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2" name="Google Shape;1802;g2bf11234eeb_0_1"/>
                <p:cNvSpPr/>
                <p:nvPr/>
              </p:nvSpPr>
              <p:spPr>
                <a:xfrm>
                  <a:off x="4759250" y="1700425"/>
                  <a:ext cx="8250" cy="361925"/>
                </a:xfrm>
                <a:custGeom>
                  <a:avLst/>
                  <a:gdLst/>
                  <a:ahLst/>
                  <a:cxnLst/>
                  <a:rect l="l" t="t" r="r" b="b"/>
                  <a:pathLst>
                    <a:path w="330" h="14477" extrusionOk="0">
                      <a:moveTo>
                        <a:pt x="0" y="1"/>
                      </a:moveTo>
                      <a:lnTo>
                        <a:pt x="0" y="14477"/>
                      </a:lnTo>
                      <a:lnTo>
                        <a:pt x="329" y="14477"/>
                      </a:lnTo>
                      <a:lnTo>
                        <a:pt x="329" y="1"/>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3" name="Google Shape;1803;g2bf11234eeb_0_1"/>
                <p:cNvSpPr/>
                <p:nvPr/>
              </p:nvSpPr>
              <p:spPr>
                <a:xfrm>
                  <a:off x="4726350" y="1746275"/>
                  <a:ext cx="40250" cy="44650"/>
                </a:xfrm>
                <a:custGeom>
                  <a:avLst/>
                  <a:gdLst/>
                  <a:ahLst/>
                  <a:cxnLst/>
                  <a:rect l="l" t="t" r="r" b="b"/>
                  <a:pathLst>
                    <a:path w="1610" h="1786" extrusionOk="0">
                      <a:moveTo>
                        <a:pt x="250" y="1"/>
                      </a:moveTo>
                      <a:lnTo>
                        <a:pt x="0" y="217"/>
                      </a:lnTo>
                      <a:lnTo>
                        <a:pt x="1361" y="1786"/>
                      </a:lnTo>
                      <a:lnTo>
                        <a:pt x="1610" y="1569"/>
                      </a:lnTo>
                      <a:lnTo>
                        <a:pt x="250" y="1"/>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4" name="Google Shape;1804;g2bf11234eeb_0_1"/>
                <p:cNvSpPr/>
                <p:nvPr/>
              </p:nvSpPr>
              <p:spPr>
                <a:xfrm>
                  <a:off x="4760325" y="1810950"/>
                  <a:ext cx="48200" cy="48150"/>
                </a:xfrm>
                <a:custGeom>
                  <a:avLst/>
                  <a:gdLst/>
                  <a:ahLst/>
                  <a:cxnLst/>
                  <a:rect l="l" t="t" r="r" b="b"/>
                  <a:pathLst>
                    <a:path w="1928" h="1926" extrusionOk="0">
                      <a:moveTo>
                        <a:pt x="1693" y="0"/>
                      </a:moveTo>
                      <a:lnTo>
                        <a:pt x="0" y="1693"/>
                      </a:lnTo>
                      <a:lnTo>
                        <a:pt x="233" y="1925"/>
                      </a:lnTo>
                      <a:lnTo>
                        <a:pt x="1927" y="233"/>
                      </a:lnTo>
                      <a:lnTo>
                        <a:pt x="1693" y="0"/>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1805" name="Google Shape;1805;g2bf11234eeb_0_1"/>
              <p:cNvCxnSpPr/>
              <p:nvPr/>
            </p:nvCxnSpPr>
            <p:spPr>
              <a:xfrm>
                <a:off x="7098775" y="4608350"/>
                <a:ext cx="545400" cy="0"/>
              </a:xfrm>
              <a:prstGeom prst="straightConnector1">
                <a:avLst/>
              </a:prstGeom>
              <a:noFill/>
              <a:ln w="9525" cap="flat" cmpd="sng">
                <a:solidFill>
                  <a:schemeClr val="dk1"/>
                </a:solidFill>
                <a:prstDash val="solid"/>
                <a:round/>
                <a:headEnd type="none" w="sm" len="sm"/>
                <a:tailEnd type="none" w="sm" len="sm"/>
              </a:ln>
            </p:spPr>
          </p:cxnSp>
        </p:grpSp>
        <p:grpSp>
          <p:nvGrpSpPr>
            <p:cNvPr id="1806" name="Google Shape;1806;g2bf11234eeb_0_1"/>
            <p:cNvGrpSpPr/>
            <p:nvPr/>
          </p:nvGrpSpPr>
          <p:grpSpPr>
            <a:xfrm>
              <a:off x="6433375" y="4041175"/>
              <a:ext cx="545400" cy="559811"/>
              <a:chOff x="7098775" y="4053875"/>
              <a:chExt cx="545400" cy="559811"/>
            </a:xfrm>
          </p:grpSpPr>
          <p:grpSp>
            <p:nvGrpSpPr>
              <p:cNvPr id="1807" name="Google Shape;1807;g2bf11234eeb_0_1"/>
              <p:cNvGrpSpPr/>
              <p:nvPr/>
            </p:nvGrpSpPr>
            <p:grpSpPr>
              <a:xfrm>
                <a:off x="7128000" y="4152875"/>
                <a:ext cx="198650" cy="450625"/>
                <a:chOff x="4668225" y="1611725"/>
                <a:chExt cx="198650" cy="450625"/>
              </a:xfrm>
            </p:grpSpPr>
            <p:sp>
              <p:nvSpPr>
                <p:cNvPr id="1808" name="Google Shape;1808;g2bf11234eeb_0_1"/>
                <p:cNvSpPr/>
                <p:nvPr/>
              </p:nvSpPr>
              <p:spPr>
                <a:xfrm>
                  <a:off x="4668225" y="1611725"/>
                  <a:ext cx="198650" cy="360900"/>
                </a:xfrm>
                <a:custGeom>
                  <a:avLst/>
                  <a:gdLst/>
                  <a:ahLst/>
                  <a:cxnLst/>
                  <a:rect l="l" t="t" r="r" b="b"/>
                  <a:pathLst>
                    <a:path w="7946" h="14436" extrusionOk="0">
                      <a:moveTo>
                        <a:pt x="3974" y="0"/>
                      </a:moveTo>
                      <a:cubicBezTo>
                        <a:pt x="2329" y="0"/>
                        <a:pt x="995" y="1563"/>
                        <a:pt x="995" y="3487"/>
                      </a:cubicBezTo>
                      <a:cubicBezTo>
                        <a:pt x="995" y="3655"/>
                        <a:pt x="1005" y="3820"/>
                        <a:pt x="1025" y="3980"/>
                      </a:cubicBezTo>
                      <a:cubicBezTo>
                        <a:pt x="1062" y="4279"/>
                        <a:pt x="989" y="4577"/>
                        <a:pt x="814" y="4821"/>
                      </a:cubicBezTo>
                      <a:cubicBezTo>
                        <a:pt x="304" y="5527"/>
                        <a:pt x="0" y="6409"/>
                        <a:pt x="0" y="7367"/>
                      </a:cubicBezTo>
                      <a:cubicBezTo>
                        <a:pt x="0" y="8293"/>
                        <a:pt x="286" y="9148"/>
                        <a:pt x="767" y="9845"/>
                      </a:cubicBezTo>
                      <a:cubicBezTo>
                        <a:pt x="942" y="10095"/>
                        <a:pt x="1023" y="10397"/>
                        <a:pt x="1003" y="10702"/>
                      </a:cubicBezTo>
                      <a:cubicBezTo>
                        <a:pt x="999" y="10783"/>
                        <a:pt x="995" y="10864"/>
                        <a:pt x="995" y="10948"/>
                      </a:cubicBezTo>
                      <a:cubicBezTo>
                        <a:pt x="995" y="12873"/>
                        <a:pt x="2329" y="14435"/>
                        <a:pt x="3974" y="14435"/>
                      </a:cubicBezTo>
                      <a:cubicBezTo>
                        <a:pt x="5619" y="14435"/>
                        <a:pt x="6951" y="12873"/>
                        <a:pt x="6951" y="10948"/>
                      </a:cubicBezTo>
                      <a:cubicBezTo>
                        <a:pt x="6951" y="10864"/>
                        <a:pt x="6947" y="10783"/>
                        <a:pt x="6943" y="10702"/>
                      </a:cubicBezTo>
                      <a:cubicBezTo>
                        <a:pt x="6923" y="10397"/>
                        <a:pt x="7008" y="10095"/>
                        <a:pt x="7179" y="9845"/>
                      </a:cubicBezTo>
                      <a:cubicBezTo>
                        <a:pt x="7660" y="9148"/>
                        <a:pt x="7946" y="8293"/>
                        <a:pt x="7946" y="7367"/>
                      </a:cubicBezTo>
                      <a:cubicBezTo>
                        <a:pt x="7946" y="6409"/>
                        <a:pt x="7642" y="5527"/>
                        <a:pt x="7132" y="4821"/>
                      </a:cubicBezTo>
                      <a:cubicBezTo>
                        <a:pt x="6959" y="4577"/>
                        <a:pt x="6884" y="4279"/>
                        <a:pt x="6921" y="3980"/>
                      </a:cubicBezTo>
                      <a:cubicBezTo>
                        <a:pt x="6941" y="3820"/>
                        <a:pt x="6951" y="3655"/>
                        <a:pt x="6951" y="3487"/>
                      </a:cubicBezTo>
                      <a:cubicBezTo>
                        <a:pt x="6951" y="1563"/>
                        <a:pt x="5617" y="0"/>
                        <a:pt x="397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9" name="Google Shape;1809;g2bf11234eeb_0_1"/>
                <p:cNvSpPr/>
                <p:nvPr/>
              </p:nvSpPr>
              <p:spPr>
                <a:xfrm>
                  <a:off x="4759250" y="1700425"/>
                  <a:ext cx="8250" cy="361925"/>
                </a:xfrm>
                <a:custGeom>
                  <a:avLst/>
                  <a:gdLst/>
                  <a:ahLst/>
                  <a:cxnLst/>
                  <a:rect l="l" t="t" r="r" b="b"/>
                  <a:pathLst>
                    <a:path w="330" h="14477" extrusionOk="0">
                      <a:moveTo>
                        <a:pt x="0" y="1"/>
                      </a:moveTo>
                      <a:lnTo>
                        <a:pt x="0" y="14477"/>
                      </a:lnTo>
                      <a:lnTo>
                        <a:pt x="329" y="14477"/>
                      </a:lnTo>
                      <a:lnTo>
                        <a:pt x="329" y="1"/>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0" name="Google Shape;1810;g2bf11234eeb_0_1"/>
                <p:cNvSpPr/>
                <p:nvPr/>
              </p:nvSpPr>
              <p:spPr>
                <a:xfrm>
                  <a:off x="4726350" y="1746275"/>
                  <a:ext cx="40250" cy="44650"/>
                </a:xfrm>
                <a:custGeom>
                  <a:avLst/>
                  <a:gdLst/>
                  <a:ahLst/>
                  <a:cxnLst/>
                  <a:rect l="l" t="t" r="r" b="b"/>
                  <a:pathLst>
                    <a:path w="1610" h="1786" extrusionOk="0">
                      <a:moveTo>
                        <a:pt x="250" y="1"/>
                      </a:moveTo>
                      <a:lnTo>
                        <a:pt x="0" y="217"/>
                      </a:lnTo>
                      <a:lnTo>
                        <a:pt x="1361" y="1786"/>
                      </a:lnTo>
                      <a:lnTo>
                        <a:pt x="1610" y="1569"/>
                      </a:lnTo>
                      <a:lnTo>
                        <a:pt x="250" y="1"/>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1" name="Google Shape;1811;g2bf11234eeb_0_1"/>
                <p:cNvSpPr/>
                <p:nvPr/>
              </p:nvSpPr>
              <p:spPr>
                <a:xfrm>
                  <a:off x="4760325" y="1810950"/>
                  <a:ext cx="48200" cy="48150"/>
                </a:xfrm>
                <a:custGeom>
                  <a:avLst/>
                  <a:gdLst/>
                  <a:ahLst/>
                  <a:cxnLst/>
                  <a:rect l="l" t="t" r="r" b="b"/>
                  <a:pathLst>
                    <a:path w="1928" h="1926" extrusionOk="0">
                      <a:moveTo>
                        <a:pt x="1693" y="0"/>
                      </a:moveTo>
                      <a:lnTo>
                        <a:pt x="0" y="1693"/>
                      </a:lnTo>
                      <a:lnTo>
                        <a:pt x="233" y="1925"/>
                      </a:lnTo>
                      <a:lnTo>
                        <a:pt x="1927" y="233"/>
                      </a:lnTo>
                      <a:lnTo>
                        <a:pt x="1693" y="0"/>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12" name="Google Shape;1812;g2bf11234eeb_0_1"/>
              <p:cNvGrpSpPr/>
              <p:nvPr/>
            </p:nvGrpSpPr>
            <p:grpSpPr>
              <a:xfrm>
                <a:off x="7391260" y="4053875"/>
                <a:ext cx="246783" cy="559811"/>
                <a:chOff x="4668225" y="1611725"/>
                <a:chExt cx="198650" cy="450625"/>
              </a:xfrm>
            </p:grpSpPr>
            <p:sp>
              <p:nvSpPr>
                <p:cNvPr id="1813" name="Google Shape;1813;g2bf11234eeb_0_1"/>
                <p:cNvSpPr/>
                <p:nvPr/>
              </p:nvSpPr>
              <p:spPr>
                <a:xfrm>
                  <a:off x="4668225" y="1611725"/>
                  <a:ext cx="198650" cy="360900"/>
                </a:xfrm>
                <a:custGeom>
                  <a:avLst/>
                  <a:gdLst/>
                  <a:ahLst/>
                  <a:cxnLst/>
                  <a:rect l="l" t="t" r="r" b="b"/>
                  <a:pathLst>
                    <a:path w="7946" h="14436" extrusionOk="0">
                      <a:moveTo>
                        <a:pt x="3974" y="0"/>
                      </a:moveTo>
                      <a:cubicBezTo>
                        <a:pt x="2329" y="0"/>
                        <a:pt x="995" y="1563"/>
                        <a:pt x="995" y="3487"/>
                      </a:cubicBezTo>
                      <a:cubicBezTo>
                        <a:pt x="995" y="3655"/>
                        <a:pt x="1005" y="3820"/>
                        <a:pt x="1025" y="3980"/>
                      </a:cubicBezTo>
                      <a:cubicBezTo>
                        <a:pt x="1062" y="4279"/>
                        <a:pt x="989" y="4577"/>
                        <a:pt x="814" y="4821"/>
                      </a:cubicBezTo>
                      <a:cubicBezTo>
                        <a:pt x="304" y="5527"/>
                        <a:pt x="0" y="6409"/>
                        <a:pt x="0" y="7367"/>
                      </a:cubicBezTo>
                      <a:cubicBezTo>
                        <a:pt x="0" y="8293"/>
                        <a:pt x="286" y="9148"/>
                        <a:pt x="767" y="9845"/>
                      </a:cubicBezTo>
                      <a:cubicBezTo>
                        <a:pt x="942" y="10095"/>
                        <a:pt x="1023" y="10397"/>
                        <a:pt x="1003" y="10702"/>
                      </a:cubicBezTo>
                      <a:cubicBezTo>
                        <a:pt x="999" y="10783"/>
                        <a:pt x="995" y="10864"/>
                        <a:pt x="995" y="10948"/>
                      </a:cubicBezTo>
                      <a:cubicBezTo>
                        <a:pt x="995" y="12873"/>
                        <a:pt x="2329" y="14435"/>
                        <a:pt x="3974" y="14435"/>
                      </a:cubicBezTo>
                      <a:cubicBezTo>
                        <a:pt x="5619" y="14435"/>
                        <a:pt x="6951" y="12873"/>
                        <a:pt x="6951" y="10948"/>
                      </a:cubicBezTo>
                      <a:cubicBezTo>
                        <a:pt x="6951" y="10864"/>
                        <a:pt x="6947" y="10783"/>
                        <a:pt x="6943" y="10702"/>
                      </a:cubicBezTo>
                      <a:cubicBezTo>
                        <a:pt x="6923" y="10397"/>
                        <a:pt x="7008" y="10095"/>
                        <a:pt x="7179" y="9845"/>
                      </a:cubicBezTo>
                      <a:cubicBezTo>
                        <a:pt x="7660" y="9148"/>
                        <a:pt x="7946" y="8293"/>
                        <a:pt x="7946" y="7367"/>
                      </a:cubicBezTo>
                      <a:cubicBezTo>
                        <a:pt x="7946" y="6409"/>
                        <a:pt x="7642" y="5527"/>
                        <a:pt x="7132" y="4821"/>
                      </a:cubicBezTo>
                      <a:cubicBezTo>
                        <a:pt x="6959" y="4577"/>
                        <a:pt x="6884" y="4279"/>
                        <a:pt x="6921" y="3980"/>
                      </a:cubicBezTo>
                      <a:cubicBezTo>
                        <a:pt x="6941" y="3820"/>
                        <a:pt x="6951" y="3655"/>
                        <a:pt x="6951" y="3487"/>
                      </a:cubicBezTo>
                      <a:cubicBezTo>
                        <a:pt x="6951" y="1563"/>
                        <a:pt x="5617" y="0"/>
                        <a:pt x="397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4" name="Google Shape;1814;g2bf11234eeb_0_1"/>
                <p:cNvSpPr/>
                <p:nvPr/>
              </p:nvSpPr>
              <p:spPr>
                <a:xfrm>
                  <a:off x="4759250" y="1700425"/>
                  <a:ext cx="8250" cy="361925"/>
                </a:xfrm>
                <a:custGeom>
                  <a:avLst/>
                  <a:gdLst/>
                  <a:ahLst/>
                  <a:cxnLst/>
                  <a:rect l="l" t="t" r="r" b="b"/>
                  <a:pathLst>
                    <a:path w="330" h="14477" extrusionOk="0">
                      <a:moveTo>
                        <a:pt x="0" y="1"/>
                      </a:moveTo>
                      <a:lnTo>
                        <a:pt x="0" y="14477"/>
                      </a:lnTo>
                      <a:lnTo>
                        <a:pt x="329" y="14477"/>
                      </a:lnTo>
                      <a:lnTo>
                        <a:pt x="329" y="1"/>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5" name="Google Shape;1815;g2bf11234eeb_0_1"/>
                <p:cNvSpPr/>
                <p:nvPr/>
              </p:nvSpPr>
              <p:spPr>
                <a:xfrm>
                  <a:off x="4726350" y="1746275"/>
                  <a:ext cx="40250" cy="44650"/>
                </a:xfrm>
                <a:custGeom>
                  <a:avLst/>
                  <a:gdLst/>
                  <a:ahLst/>
                  <a:cxnLst/>
                  <a:rect l="l" t="t" r="r" b="b"/>
                  <a:pathLst>
                    <a:path w="1610" h="1786" extrusionOk="0">
                      <a:moveTo>
                        <a:pt x="250" y="1"/>
                      </a:moveTo>
                      <a:lnTo>
                        <a:pt x="0" y="217"/>
                      </a:lnTo>
                      <a:lnTo>
                        <a:pt x="1361" y="1786"/>
                      </a:lnTo>
                      <a:lnTo>
                        <a:pt x="1610" y="1569"/>
                      </a:lnTo>
                      <a:lnTo>
                        <a:pt x="250" y="1"/>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6" name="Google Shape;1816;g2bf11234eeb_0_1"/>
                <p:cNvSpPr/>
                <p:nvPr/>
              </p:nvSpPr>
              <p:spPr>
                <a:xfrm>
                  <a:off x="4760325" y="1810950"/>
                  <a:ext cx="48200" cy="48150"/>
                </a:xfrm>
                <a:custGeom>
                  <a:avLst/>
                  <a:gdLst/>
                  <a:ahLst/>
                  <a:cxnLst/>
                  <a:rect l="l" t="t" r="r" b="b"/>
                  <a:pathLst>
                    <a:path w="1928" h="1926" extrusionOk="0">
                      <a:moveTo>
                        <a:pt x="1693" y="0"/>
                      </a:moveTo>
                      <a:lnTo>
                        <a:pt x="0" y="1693"/>
                      </a:lnTo>
                      <a:lnTo>
                        <a:pt x="233" y="1925"/>
                      </a:lnTo>
                      <a:lnTo>
                        <a:pt x="1927" y="233"/>
                      </a:lnTo>
                      <a:lnTo>
                        <a:pt x="1693" y="0"/>
                      </a:lnTo>
                      <a:close/>
                    </a:path>
                  </a:pathLst>
                </a:custGeom>
                <a:solidFill>
                  <a:srgbClr val="412B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1817" name="Google Shape;1817;g2bf11234eeb_0_1"/>
              <p:cNvCxnSpPr/>
              <p:nvPr/>
            </p:nvCxnSpPr>
            <p:spPr>
              <a:xfrm>
                <a:off x="7098775" y="4608350"/>
                <a:ext cx="545400" cy="0"/>
              </a:xfrm>
              <a:prstGeom prst="straightConnector1">
                <a:avLst/>
              </a:prstGeom>
              <a:noFill/>
              <a:ln w="9525" cap="flat" cmpd="sng">
                <a:solidFill>
                  <a:schemeClr val="dk1"/>
                </a:solidFill>
                <a:prstDash val="solid"/>
                <a:round/>
                <a:headEnd type="none" w="sm" len="sm"/>
                <a:tailEnd type="none" w="sm" len="sm"/>
              </a:ln>
            </p:spPr>
          </p:cxn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theme/theme1.xml><?xml version="1.0" encoding="utf-8"?>
<a:theme xmlns:a="http://schemas.openxmlformats.org/drawingml/2006/main" name="New York Travel Guide by Slidesgo">
  <a:themeElements>
    <a:clrScheme name="Simple Light">
      <a:dk1>
        <a:srgbClr val="191919"/>
      </a:dk1>
      <a:lt1>
        <a:srgbClr val="FFFFFF"/>
      </a:lt1>
      <a:dk2>
        <a:srgbClr val="F4E9E4"/>
      </a:dk2>
      <a:lt2>
        <a:srgbClr val="BDDBD2"/>
      </a:lt2>
      <a:accent1>
        <a:srgbClr val="EB405A"/>
      </a:accent1>
      <a:accent2>
        <a:srgbClr val="BA625A"/>
      </a:accent2>
      <a:accent3>
        <a:srgbClr val="BFF3E3"/>
      </a:accent3>
      <a:accent4>
        <a:srgbClr val="60A1B0"/>
      </a:accent4>
      <a:accent5>
        <a:srgbClr val="7EACA8"/>
      </a:accent5>
      <a:accent6>
        <a:srgbClr val="57B5AE"/>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6448</TotalTime>
  <Words>1474</Words>
  <Application>Microsoft Office PowerPoint</Application>
  <PresentationFormat>On-screen Show (16:9)</PresentationFormat>
  <Paragraphs>199</Paragraphs>
  <Slides>27</Slides>
  <Notes>27</Notes>
  <HiddenSlides>0</HiddenSlides>
  <MMClips>2</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27</vt:i4>
      </vt:variant>
    </vt:vector>
  </HeadingPairs>
  <TitlesOfParts>
    <vt:vector size="36" baseType="lpstr">
      <vt:lpstr>Work Sans</vt:lpstr>
      <vt:lpstr>Proxima Nova Semibold</vt:lpstr>
      <vt:lpstr>Arial</vt:lpstr>
      <vt:lpstr>Rozha One</vt:lpstr>
      <vt:lpstr>Bebas Neue</vt:lpstr>
      <vt:lpstr>Proxima Nova</vt:lpstr>
      <vt:lpstr>Roboto</vt:lpstr>
      <vt:lpstr>New York Travel Guide by Slidesgo</vt:lpstr>
      <vt:lpstr>Slidesgo Final Pages</vt:lpstr>
      <vt:lpstr>PowerPoint Presentation</vt:lpstr>
      <vt:lpstr>NEW YORK</vt:lpstr>
      <vt:lpstr>AIR BNB’S</vt:lpstr>
      <vt:lpstr>THE FIVE BOROUGHS</vt:lpstr>
      <vt:lpstr>THE MANY NIEGHBORHOODS</vt:lpstr>
      <vt:lpstr>FIVE BOROUGHS AIRBnB TYPES</vt:lpstr>
      <vt:lpstr>FIVE BOROUGHS PRICING</vt:lpstr>
      <vt:lpstr>Number of bedrooms by Borough</vt:lpstr>
      <vt:lpstr>Why is this important?</vt:lpstr>
      <vt:lpstr>Highest number of bedrooms</vt:lpstr>
      <vt:lpstr> Average Number of Bedrooms</vt:lpstr>
      <vt:lpstr>Results from this data</vt:lpstr>
      <vt:lpstr>Insight into the Price disparity in Boroughs </vt:lpstr>
      <vt:lpstr> </vt:lpstr>
      <vt:lpstr>Location-Based Pricing Trends </vt:lpstr>
      <vt:lpstr>Competition</vt:lpstr>
      <vt:lpstr>Utilizing statistical analysis techniques, we CREATED A violin chart visualization to elucidate our findings.</vt:lpstr>
      <vt:lpstr>Violin Charts</vt:lpstr>
      <vt:lpstr>Violin Charts</vt:lpstr>
      <vt:lpstr>Violin Charts</vt:lpstr>
      <vt:lpstr>Violin Charts</vt:lpstr>
      <vt:lpstr>Price disparity among the 5 Boroughs </vt:lpstr>
      <vt:lpstr>Statistical Analysis</vt:lpstr>
      <vt:lpstr>INTERACTIVE MAP</vt:lpstr>
      <vt:lpstr>THANKS!</vt:lpstr>
      <vt:lpstr>Resources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 YORK</dc:title>
  <cp:lastModifiedBy>Jeffrey Morgan</cp:lastModifiedBy>
  <cp:revision>8</cp:revision>
  <dcterms:modified xsi:type="dcterms:W3CDTF">2024-03-05T01:59:00Z</dcterms:modified>
</cp:coreProperties>
</file>